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6858000" cx="9144000"/>
  <p:notesSz cx="6858000" cy="9144000"/>
  <p:embeddedFontLst>
    <p:embeddedFont>
      <p:font typeface="Arial Narrow"/>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ArialNarrow-regular.fntdata"/><Relationship Id="rId14" Type="http://schemas.openxmlformats.org/officeDocument/2006/relationships/slide" Target="slides/slide10.xml"/><Relationship Id="rId17" Type="http://schemas.openxmlformats.org/officeDocument/2006/relationships/font" Target="fonts/ArialNarrow-italic.fntdata"/><Relationship Id="rId16" Type="http://schemas.openxmlformats.org/officeDocument/2006/relationships/font" Target="fonts/ArialNarrow-bold.fntdata"/><Relationship Id="rId5" Type="http://schemas.openxmlformats.org/officeDocument/2006/relationships/slide" Target="slides/slide1.xml"/><Relationship Id="rId6" Type="http://schemas.openxmlformats.org/officeDocument/2006/relationships/slide" Target="slides/slide2.xml"/><Relationship Id="rId18" Type="http://schemas.openxmlformats.org/officeDocument/2006/relationships/font" Target="fonts/ArialNarrow-bold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3" name="Shape 83"/>
        <p:cNvGrpSpPr/>
        <p:nvPr/>
      </p:nvGrpSpPr>
      <p:grpSpPr>
        <a:xfrm>
          <a:off x="0" y="0"/>
          <a:ext cx="0" cy="0"/>
          <a:chOff x="0" y="0"/>
          <a:chExt cx="0" cy="0"/>
        </a:xfrm>
      </p:grpSpPr>
      <p:sp>
        <p:nvSpPr>
          <p:cNvPr id="84" name="Shape 84"/>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85" name="Shape 85"/>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3" name="Shape 93"/>
        <p:cNvGrpSpPr/>
        <p:nvPr/>
      </p:nvGrpSpPr>
      <p:grpSpPr>
        <a:xfrm>
          <a:off x="0" y="0"/>
          <a:ext cx="0" cy="0"/>
          <a:chOff x="0" y="0"/>
          <a:chExt cx="0" cy="0"/>
        </a:xfrm>
      </p:grpSpPr>
      <p:sp>
        <p:nvSpPr>
          <p:cNvPr id="94" name="Shape 94"/>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95" name="Shape 95"/>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0" name="Shape 100"/>
        <p:cNvGrpSpPr/>
        <p:nvPr/>
      </p:nvGrpSpPr>
      <p:grpSpPr>
        <a:xfrm>
          <a:off x="0" y="0"/>
          <a:ext cx="0" cy="0"/>
          <a:chOff x="0" y="0"/>
          <a:chExt cx="0" cy="0"/>
        </a:xfrm>
      </p:grpSpPr>
      <p:sp>
        <p:nvSpPr>
          <p:cNvPr id="101" name="Shape 101"/>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02" name="Shape 10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6" name="Shape 106"/>
        <p:cNvGrpSpPr/>
        <p:nvPr/>
      </p:nvGrpSpPr>
      <p:grpSpPr>
        <a:xfrm>
          <a:off x="0" y="0"/>
          <a:ext cx="0" cy="0"/>
          <a:chOff x="0" y="0"/>
          <a:chExt cx="0" cy="0"/>
        </a:xfrm>
      </p:grpSpPr>
      <p:sp>
        <p:nvSpPr>
          <p:cNvPr id="107" name="Shape 107"/>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08" name="Shape 108"/>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1" name="Shape 111"/>
        <p:cNvGrpSpPr/>
        <p:nvPr/>
      </p:nvGrpSpPr>
      <p:grpSpPr>
        <a:xfrm>
          <a:off x="0" y="0"/>
          <a:ext cx="0" cy="0"/>
          <a:chOff x="0" y="0"/>
          <a:chExt cx="0" cy="0"/>
        </a:xfrm>
      </p:grpSpPr>
      <p:sp>
        <p:nvSpPr>
          <p:cNvPr id="112" name="Shape 112"/>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13" name="Shape 11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6" name="Shape 116"/>
        <p:cNvGrpSpPr/>
        <p:nvPr/>
      </p:nvGrpSpPr>
      <p:grpSpPr>
        <a:xfrm>
          <a:off x="0" y="0"/>
          <a:ext cx="0" cy="0"/>
          <a:chOff x="0" y="0"/>
          <a:chExt cx="0" cy="0"/>
        </a:xfrm>
      </p:grpSpPr>
      <p:sp>
        <p:nvSpPr>
          <p:cNvPr id="117" name="Shape 117"/>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18" name="Shape 118"/>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1" name="Shape 121"/>
        <p:cNvGrpSpPr/>
        <p:nvPr/>
      </p:nvGrpSpPr>
      <p:grpSpPr>
        <a:xfrm>
          <a:off x="0" y="0"/>
          <a:ext cx="0" cy="0"/>
          <a:chOff x="0" y="0"/>
          <a:chExt cx="0" cy="0"/>
        </a:xfrm>
      </p:grpSpPr>
      <p:sp>
        <p:nvSpPr>
          <p:cNvPr id="122" name="Shape 122"/>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23" name="Shape 12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6" name="Shape 126"/>
        <p:cNvGrpSpPr/>
        <p:nvPr/>
      </p:nvGrpSpPr>
      <p:grpSpPr>
        <a:xfrm>
          <a:off x="0" y="0"/>
          <a:ext cx="0" cy="0"/>
          <a:chOff x="0" y="0"/>
          <a:chExt cx="0" cy="0"/>
        </a:xfrm>
      </p:grpSpPr>
      <p:sp>
        <p:nvSpPr>
          <p:cNvPr id="127" name="Shape 127"/>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28" name="Shape 128"/>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2" name="Shape 132"/>
        <p:cNvGrpSpPr/>
        <p:nvPr/>
      </p:nvGrpSpPr>
      <p:grpSpPr>
        <a:xfrm>
          <a:off x="0" y="0"/>
          <a:ext cx="0" cy="0"/>
          <a:chOff x="0" y="0"/>
          <a:chExt cx="0" cy="0"/>
        </a:xfrm>
      </p:grpSpPr>
      <p:sp>
        <p:nvSpPr>
          <p:cNvPr id="133" name="Shape 133"/>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34" name="Shape 134"/>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9" name="Shape 139"/>
        <p:cNvGrpSpPr/>
        <p:nvPr/>
      </p:nvGrpSpPr>
      <p:grpSpPr>
        <a:xfrm>
          <a:off x="0" y="0"/>
          <a:ext cx="0" cy="0"/>
          <a:chOff x="0" y="0"/>
          <a:chExt cx="0" cy="0"/>
        </a:xfrm>
      </p:grpSpPr>
      <p:sp>
        <p:nvSpPr>
          <p:cNvPr id="140" name="Shape 140"/>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41" name="Shape 141"/>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12" name="Shape 12"/>
        <p:cNvGrpSpPr/>
        <p:nvPr/>
      </p:nvGrpSpPr>
      <p:grpSpPr>
        <a:xfrm>
          <a:off x="0" y="0"/>
          <a:ext cx="0" cy="0"/>
          <a:chOff x="0" y="0"/>
          <a:chExt cx="0" cy="0"/>
        </a:xfrm>
      </p:grpSpPr>
      <p:pic>
        <p:nvPicPr>
          <p:cNvPr descr="horizon.png" id="13" name="Shape 13"/>
          <p:cNvPicPr preferRelativeResize="0"/>
          <p:nvPr/>
        </p:nvPicPr>
        <p:blipFill rotWithShape="1">
          <a:blip r:embed="rId2">
            <a:alphaModFix/>
          </a:blip>
          <a:srcRect b="0" l="0" r="0" t="33333"/>
          <a:stretch/>
        </p:blipFill>
        <p:spPr>
          <a:xfrm>
            <a:off x="0" y="0"/>
            <a:ext cx="9144000" cy="4572000"/>
          </a:xfrm>
          <a:prstGeom prst="rect">
            <a:avLst/>
          </a:prstGeom>
          <a:noFill/>
          <a:ln>
            <a:noFill/>
          </a:ln>
        </p:spPr>
      </p:pic>
      <p:sp>
        <p:nvSpPr>
          <p:cNvPr id="14" name="Shape 14"/>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15" name="Shape 15"/>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16" name="Shape 16"/>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
        <p:nvSpPr>
          <p:cNvPr id="17" name="Shape 17"/>
          <p:cNvSpPr txBox="1"/>
          <p:nvPr>
            <p:ph idx="1" type="subTitle"/>
          </p:nvPr>
        </p:nvSpPr>
        <p:spPr>
          <a:xfrm>
            <a:off x="1219200" y="3886200"/>
            <a:ext cx="6400799" cy="1752600"/>
          </a:xfrm>
          <a:prstGeom prst="rect">
            <a:avLst/>
          </a:prstGeom>
          <a:noFill/>
          <a:ln>
            <a:noFill/>
          </a:ln>
        </p:spPr>
        <p:txBody>
          <a:bodyPr anchorCtr="0" anchor="t" bIns="91425" lIns="91425" rIns="91425" tIns="91425"/>
          <a:lstStyle>
            <a:lvl1pPr indent="0" lvl="0" marL="0" marR="0" rtl="1" algn="ctr">
              <a:lnSpc>
                <a:spcPct val="100000"/>
              </a:lnSpc>
              <a:spcBef>
                <a:spcPts val="340"/>
              </a:spcBef>
              <a:spcAft>
                <a:spcPts val="600"/>
              </a:spcAft>
              <a:buClr>
                <a:schemeClr val="lt2"/>
              </a:buClr>
              <a:buFont typeface="Arial"/>
              <a:buNone/>
              <a:defRPr b="0" i="0" sz="1700" u="none" cap="none" strike="noStrike">
                <a:solidFill>
                  <a:schemeClr val="lt2"/>
                </a:solidFill>
                <a:latin typeface="Arial Narrow"/>
                <a:ea typeface="Arial Narrow"/>
                <a:cs typeface="Arial Narrow"/>
                <a:sym typeface="Arial Narrow"/>
              </a:defRPr>
            </a:lvl1pPr>
            <a:lvl2pPr indent="0" lvl="1" marL="4572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2pPr>
            <a:lvl3pPr indent="0" lvl="2" marL="9144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3pPr>
            <a:lvl4pPr indent="0" lvl="3" marL="13716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4pPr>
            <a:lvl5pPr indent="0" lvl="4" marL="18288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5pPr>
            <a:lvl6pPr indent="0" lvl="5" marL="22860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6pPr>
            <a:lvl7pPr indent="0" lvl="6" marL="27432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7pPr>
            <a:lvl8pPr indent="0" lvl="7" marL="32004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8pPr>
            <a:lvl9pPr indent="0" lvl="8" marL="36576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9pPr>
          </a:lstStyle>
          <a:p/>
        </p:txBody>
      </p:sp>
      <p:sp>
        <p:nvSpPr>
          <p:cNvPr id="18" name="Shape 18"/>
          <p:cNvSpPr txBox="1"/>
          <p:nvPr>
            <p:ph type="ctrTitle"/>
          </p:nvPr>
        </p:nvSpPr>
        <p:spPr>
          <a:xfrm>
            <a:off x="685800" y="2007888"/>
            <a:ext cx="7772400" cy="1470024"/>
          </a:xfrm>
          <a:prstGeom prst="rect">
            <a:avLst/>
          </a:prstGeom>
          <a:noFill/>
          <a:ln>
            <a:noFill/>
          </a:ln>
        </p:spPr>
        <p:txBody>
          <a:bodyPr anchorCtr="0" anchor="b" bIns="91425" lIns="91425" rIns="91425" tIns="91425"/>
          <a:lstStyle>
            <a:lvl1pPr indent="0" lvl="0" marL="0" marR="0" rtl="1" algn="ctr">
              <a:spcBef>
                <a:spcPts val="0"/>
              </a:spcBef>
              <a:buClr>
                <a:schemeClr val="lt1"/>
              </a:buClr>
              <a:buFont typeface="Arial Narrow"/>
              <a:buNone/>
              <a:defRPr b="0" i="0" sz="32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19" name="Shape 19"/>
        <p:cNvGrpSpPr/>
        <p:nvPr/>
      </p:nvGrpSpPr>
      <p:grpSpPr>
        <a:xfrm>
          <a:off x="0" y="0"/>
          <a:ext cx="0" cy="0"/>
          <a:chOff x="0" y="0"/>
          <a:chExt cx="0" cy="0"/>
        </a:xfrm>
      </p:grpSpPr>
      <p:sp>
        <p:nvSpPr>
          <p:cNvPr id="20" name="Shape 20"/>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21" name="Shape 21"/>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22" name="Shape 22"/>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23" name="Shape 23"/>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
        <p:nvSpPr>
          <p:cNvPr id="24" name="Shape 24"/>
          <p:cNvSpPr txBox="1"/>
          <p:nvPr>
            <p:ph idx="1" type="body"/>
          </p:nvPr>
        </p:nvSpPr>
        <p:spPr>
          <a:xfrm>
            <a:off x="609600" y="1600200"/>
            <a:ext cx="7924799" cy="41148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25" name="Shape 25"/>
        <p:cNvGrpSpPr/>
        <p:nvPr/>
      </p:nvGrpSpPr>
      <p:grpSpPr>
        <a:xfrm>
          <a:off x="0" y="0"/>
          <a:ext cx="0" cy="0"/>
          <a:chOff x="0" y="0"/>
          <a:chExt cx="0" cy="0"/>
        </a:xfrm>
      </p:grpSpPr>
      <p:sp>
        <p:nvSpPr>
          <p:cNvPr id="26" name="Shape 26"/>
          <p:cNvSpPr txBox="1"/>
          <p:nvPr>
            <p:ph type="title"/>
          </p:nvPr>
        </p:nvSpPr>
        <p:spPr>
          <a:xfrm>
            <a:off x="609600" y="4962525"/>
            <a:ext cx="7885113" cy="1362075"/>
          </a:xfrm>
          <a:prstGeom prst="rect">
            <a:avLst/>
          </a:prstGeom>
          <a:noFill/>
          <a:ln>
            <a:noFill/>
          </a:ln>
        </p:spPr>
        <p:txBody>
          <a:bodyPr anchorCtr="0" anchor="t" bIns="91425" lIns="91425" rIns="91425" tIns="91425"/>
          <a:lstStyle>
            <a:lvl1pPr indent="0" lvl="0" marL="0" marR="0" rtl="1" algn="l">
              <a:spcBef>
                <a:spcPts val="0"/>
              </a:spcBef>
              <a:buClr>
                <a:schemeClr val="lt1"/>
              </a:buClr>
              <a:buFont typeface="Arial Narrow"/>
              <a:buNone/>
              <a:defRPr b="0" i="0" sz="32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27" name="Shape 27"/>
          <p:cNvSpPr txBox="1"/>
          <p:nvPr>
            <p:ph idx="1" type="body"/>
          </p:nvPr>
        </p:nvSpPr>
        <p:spPr>
          <a:xfrm>
            <a:off x="609600" y="3462337"/>
            <a:ext cx="7885113" cy="1500187"/>
          </a:xfrm>
          <a:prstGeom prst="rect">
            <a:avLst/>
          </a:prstGeom>
          <a:noFill/>
          <a:ln>
            <a:noFill/>
          </a:ln>
        </p:spPr>
        <p:txBody>
          <a:bodyPr anchorCtr="0" anchor="b" bIns="91425" lIns="91425" rIns="91425" tIns="91425"/>
          <a:lstStyle>
            <a:lvl1pPr indent="0" lvl="0" marL="0" marR="0" rtl="1" algn="r">
              <a:lnSpc>
                <a:spcPct val="100000"/>
              </a:lnSpc>
              <a:spcBef>
                <a:spcPts val="340"/>
              </a:spcBef>
              <a:spcAft>
                <a:spcPts val="600"/>
              </a:spcAft>
              <a:buClr>
                <a:schemeClr val="lt2"/>
              </a:buClr>
              <a:buFont typeface="Arial"/>
              <a:buNone/>
              <a:defRPr b="0" i="0" sz="1700" u="none" cap="none" strike="noStrike">
                <a:solidFill>
                  <a:schemeClr val="lt2"/>
                </a:solidFill>
                <a:latin typeface="Arial Narrow"/>
                <a:ea typeface="Arial Narrow"/>
                <a:cs typeface="Arial Narrow"/>
                <a:sym typeface="Arial Narrow"/>
              </a:defRPr>
            </a:lvl1pPr>
            <a:lvl2pPr indent="0" lvl="1" marL="457200" marR="0" rtl="1" algn="r">
              <a:lnSpc>
                <a:spcPct val="100000"/>
              </a:lnSpc>
              <a:spcBef>
                <a:spcPts val="360"/>
              </a:spcBef>
              <a:spcAft>
                <a:spcPts val="600"/>
              </a:spcAft>
              <a:buClr>
                <a:schemeClr val="lt2"/>
              </a:buClr>
              <a:buFont typeface="Arial"/>
              <a:buNone/>
              <a:defRPr b="0" i="0" sz="18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320"/>
              </a:spcBef>
              <a:spcAft>
                <a:spcPts val="600"/>
              </a:spcAft>
              <a:buClr>
                <a:schemeClr val="lt2"/>
              </a:buClr>
              <a:buFont typeface="Arial"/>
              <a:buNone/>
              <a:defRPr b="0" i="0" sz="16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9pPr>
          </a:lstStyle>
          <a:p/>
        </p:txBody>
      </p:sp>
      <p:sp>
        <p:nvSpPr>
          <p:cNvPr id="28" name="Shape 28"/>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29" name="Shape 29"/>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30" name="Shape 30"/>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31" name="Shape 31"/>
        <p:cNvGrpSpPr/>
        <p:nvPr/>
      </p:nvGrpSpPr>
      <p:grpSpPr>
        <a:xfrm>
          <a:off x="0" y="0"/>
          <a:ext cx="0" cy="0"/>
          <a:chOff x="0" y="0"/>
          <a:chExt cx="0" cy="0"/>
        </a:xfrm>
      </p:grpSpPr>
      <p:sp>
        <p:nvSpPr>
          <p:cNvPr id="32" name="Shape 32"/>
          <p:cNvSpPr txBox="1"/>
          <p:nvPr>
            <p:ph idx="1" type="body"/>
          </p:nvPr>
        </p:nvSpPr>
        <p:spPr>
          <a:xfrm>
            <a:off x="609600" y="1600200"/>
            <a:ext cx="3733800" cy="41148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33" name="Shape 33"/>
          <p:cNvSpPr txBox="1"/>
          <p:nvPr>
            <p:ph idx="2" type="body"/>
          </p:nvPr>
        </p:nvSpPr>
        <p:spPr>
          <a:xfrm>
            <a:off x="4800600" y="1600200"/>
            <a:ext cx="3733800" cy="41148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34" name="Shape 34"/>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35" name="Shape 35"/>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36" name="Shape 36"/>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37" name="Shape 37"/>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38" name="Shape 38"/>
        <p:cNvGrpSpPr/>
        <p:nvPr/>
      </p:nvGrpSpPr>
      <p:grpSpPr>
        <a:xfrm>
          <a:off x="0" y="0"/>
          <a:ext cx="0" cy="0"/>
          <a:chOff x="0" y="0"/>
          <a:chExt cx="0" cy="0"/>
        </a:xfrm>
      </p:grpSpPr>
      <p:sp>
        <p:nvSpPr>
          <p:cNvPr id="39" name="Shape 39"/>
          <p:cNvSpPr txBox="1"/>
          <p:nvPr>
            <p:ph idx="1" type="body"/>
          </p:nvPr>
        </p:nvSpPr>
        <p:spPr>
          <a:xfrm>
            <a:off x="4800600" y="2209800"/>
            <a:ext cx="3733800" cy="35052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40" name="Shape 40"/>
          <p:cNvSpPr txBox="1"/>
          <p:nvPr>
            <p:ph idx="2" type="body"/>
          </p:nvPr>
        </p:nvSpPr>
        <p:spPr>
          <a:xfrm>
            <a:off x="609600" y="2209800"/>
            <a:ext cx="3733800" cy="35052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41" name="Shape 41"/>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42" name="Shape 42"/>
          <p:cNvSpPr txBox="1"/>
          <p:nvPr>
            <p:ph idx="3" type="body"/>
          </p:nvPr>
        </p:nvSpPr>
        <p:spPr>
          <a:xfrm>
            <a:off x="609600" y="1600199"/>
            <a:ext cx="3733800" cy="574674"/>
          </a:xfrm>
          <a:prstGeom prst="rect">
            <a:avLst/>
          </a:prstGeom>
          <a:noFill/>
          <a:ln>
            <a:noFill/>
          </a:ln>
        </p:spPr>
        <p:txBody>
          <a:bodyPr anchorCtr="0" anchor="b" bIns="91425" lIns="91425" rIns="91425" tIns="91425"/>
          <a:lstStyle>
            <a:lvl1pPr indent="0" lvl="0" marL="0" marR="0" rtl="1" algn="r">
              <a:lnSpc>
                <a:spcPct val="100000"/>
              </a:lnSpc>
              <a:spcBef>
                <a:spcPts val="340"/>
              </a:spcBef>
              <a:spcAft>
                <a:spcPts val="600"/>
              </a:spcAft>
              <a:buClr>
                <a:schemeClr val="lt2"/>
              </a:buClr>
              <a:buFont typeface="Arial"/>
              <a:buNone/>
              <a:defRPr b="0" i="0" sz="1700" u="none" cap="none" strike="noStrike">
                <a:solidFill>
                  <a:schemeClr val="lt2"/>
                </a:solidFill>
                <a:latin typeface="Arial Narrow"/>
                <a:ea typeface="Arial Narrow"/>
                <a:cs typeface="Arial Narrow"/>
                <a:sym typeface="Arial Narrow"/>
              </a:defRPr>
            </a:lvl1pPr>
            <a:lvl2pPr indent="0" lvl="1" marL="457200" marR="0" rtl="1" algn="r">
              <a:lnSpc>
                <a:spcPct val="100000"/>
              </a:lnSpc>
              <a:spcBef>
                <a:spcPts val="400"/>
              </a:spcBef>
              <a:spcAft>
                <a:spcPts val="600"/>
              </a:spcAft>
              <a:buClr>
                <a:schemeClr val="lt2"/>
              </a:buClr>
              <a:buFont typeface="Arial"/>
              <a:buNone/>
              <a:defRPr b="1" i="0" sz="20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360"/>
              </a:spcBef>
              <a:spcAft>
                <a:spcPts val="600"/>
              </a:spcAft>
              <a:buClr>
                <a:schemeClr val="lt2"/>
              </a:buClr>
              <a:buFont typeface="Arial"/>
              <a:buNone/>
              <a:defRPr b="1" i="0" sz="18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9pPr>
          </a:lstStyle>
          <a:p/>
        </p:txBody>
      </p:sp>
      <p:sp>
        <p:nvSpPr>
          <p:cNvPr id="43" name="Shape 43"/>
          <p:cNvSpPr txBox="1"/>
          <p:nvPr>
            <p:ph idx="4" type="body"/>
          </p:nvPr>
        </p:nvSpPr>
        <p:spPr>
          <a:xfrm>
            <a:off x="4800600" y="1600199"/>
            <a:ext cx="3733800" cy="574674"/>
          </a:xfrm>
          <a:prstGeom prst="rect">
            <a:avLst/>
          </a:prstGeom>
          <a:noFill/>
          <a:ln>
            <a:noFill/>
          </a:ln>
        </p:spPr>
        <p:txBody>
          <a:bodyPr anchorCtr="0" anchor="b" bIns="91425" lIns="91425" rIns="91425" tIns="91425"/>
          <a:lstStyle>
            <a:lvl1pPr indent="0" lvl="0" marL="0" marR="0" rtl="1" algn="r">
              <a:lnSpc>
                <a:spcPct val="100000"/>
              </a:lnSpc>
              <a:spcBef>
                <a:spcPts val="340"/>
              </a:spcBef>
              <a:spcAft>
                <a:spcPts val="600"/>
              </a:spcAft>
              <a:buClr>
                <a:schemeClr val="lt2"/>
              </a:buClr>
              <a:buFont typeface="Arial"/>
              <a:buNone/>
              <a:defRPr b="0" i="0" sz="1700" u="none" cap="none" strike="noStrike">
                <a:solidFill>
                  <a:schemeClr val="lt2"/>
                </a:solidFill>
                <a:latin typeface="Arial Narrow"/>
                <a:ea typeface="Arial Narrow"/>
                <a:cs typeface="Arial Narrow"/>
                <a:sym typeface="Arial Narrow"/>
              </a:defRPr>
            </a:lvl1pPr>
            <a:lvl2pPr indent="0" lvl="1" marL="457200" marR="0" rtl="1" algn="r">
              <a:lnSpc>
                <a:spcPct val="100000"/>
              </a:lnSpc>
              <a:spcBef>
                <a:spcPts val="400"/>
              </a:spcBef>
              <a:spcAft>
                <a:spcPts val="600"/>
              </a:spcAft>
              <a:buClr>
                <a:schemeClr val="lt2"/>
              </a:buClr>
              <a:buFont typeface="Arial"/>
              <a:buNone/>
              <a:defRPr b="1" i="0" sz="20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360"/>
              </a:spcBef>
              <a:spcAft>
                <a:spcPts val="600"/>
              </a:spcAft>
              <a:buClr>
                <a:schemeClr val="lt2"/>
              </a:buClr>
              <a:buFont typeface="Arial"/>
              <a:buNone/>
              <a:defRPr b="1" i="0" sz="18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9pPr>
          </a:lstStyle>
          <a:p/>
        </p:txBody>
      </p:sp>
      <p:sp>
        <p:nvSpPr>
          <p:cNvPr id="44" name="Shape 44"/>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45" name="Shape 45"/>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46" name="Shape 46"/>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47" name="Shape 47"/>
        <p:cNvGrpSpPr/>
        <p:nvPr/>
      </p:nvGrpSpPr>
      <p:grpSpPr>
        <a:xfrm>
          <a:off x="0" y="0"/>
          <a:ext cx="0" cy="0"/>
          <a:chOff x="0" y="0"/>
          <a:chExt cx="0" cy="0"/>
        </a:xfrm>
      </p:grpSpPr>
      <p:sp>
        <p:nvSpPr>
          <p:cNvPr id="48" name="Shape 48"/>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49" name="Shape 49"/>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50" name="Shape 50"/>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51" name="Shape 51"/>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2" name="Shape 52"/>
        <p:cNvGrpSpPr/>
        <p:nvPr/>
      </p:nvGrpSpPr>
      <p:grpSpPr>
        <a:xfrm>
          <a:off x="0" y="0"/>
          <a:ext cx="0" cy="0"/>
          <a:chOff x="0" y="0"/>
          <a:chExt cx="0" cy="0"/>
        </a:xfrm>
      </p:grpSpPr>
      <p:sp>
        <p:nvSpPr>
          <p:cNvPr id="53" name="Shape 53"/>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54" name="Shape 54"/>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55" name="Shape 55"/>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t with Caption">
    <p:spTree>
      <p:nvGrpSpPr>
        <p:cNvPr id="56" name="Shape 56"/>
        <p:cNvGrpSpPr/>
        <p:nvPr/>
      </p:nvGrpSpPr>
      <p:grpSpPr>
        <a:xfrm>
          <a:off x="0" y="0"/>
          <a:ext cx="0" cy="0"/>
          <a:chOff x="0" y="0"/>
          <a:chExt cx="0" cy="0"/>
        </a:xfrm>
      </p:grpSpPr>
      <p:sp>
        <p:nvSpPr>
          <p:cNvPr id="57" name="Shape 57"/>
          <p:cNvSpPr txBox="1"/>
          <p:nvPr>
            <p:ph idx="1" type="body"/>
          </p:nvPr>
        </p:nvSpPr>
        <p:spPr>
          <a:xfrm>
            <a:off x="3962400" y="1447800"/>
            <a:ext cx="4648199" cy="4267199"/>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58" name="Shape 58"/>
          <p:cNvSpPr txBox="1"/>
          <p:nvPr>
            <p:ph type="title"/>
          </p:nvPr>
        </p:nvSpPr>
        <p:spPr>
          <a:xfrm>
            <a:off x="612647" y="1447800"/>
            <a:ext cx="2971799" cy="1097279"/>
          </a:xfrm>
          <a:prstGeom prst="rect">
            <a:avLst/>
          </a:prstGeom>
          <a:noFill/>
          <a:ln>
            <a:noFill/>
          </a:ln>
        </p:spPr>
        <p:txBody>
          <a:bodyPr anchorCtr="0" anchor="b" bIns="91425" lIns="91425" rIns="91425" tIns="91425"/>
          <a:lstStyle>
            <a:lvl1pPr indent="0" lvl="0" marL="0" marR="0" rtl="1" algn="l">
              <a:spcBef>
                <a:spcPts val="0"/>
              </a:spcBef>
              <a:buClr>
                <a:schemeClr val="lt2"/>
              </a:buClr>
              <a:buFont typeface="Arial Narrow"/>
              <a:buNone/>
              <a:defRPr b="0" i="0" sz="1800" u="none" cap="none" strike="noStrike">
                <a:solidFill>
                  <a:schemeClr val="lt2"/>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59" name="Shape 59"/>
          <p:cNvSpPr txBox="1"/>
          <p:nvPr>
            <p:ph idx="2" type="body"/>
          </p:nvPr>
        </p:nvSpPr>
        <p:spPr>
          <a:xfrm>
            <a:off x="612647" y="2547891"/>
            <a:ext cx="2971799" cy="3167109"/>
          </a:xfrm>
          <a:prstGeom prst="rect">
            <a:avLst/>
          </a:prstGeom>
          <a:noFill/>
          <a:ln>
            <a:noFill/>
          </a:ln>
        </p:spPr>
        <p:txBody>
          <a:bodyPr anchorCtr="0" anchor="t" bIns="91425" lIns="91425" rIns="91425" tIns="91425"/>
          <a:lstStyle>
            <a:lvl1pPr indent="0" lvl="0" marL="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1pPr>
            <a:lvl2pPr indent="0" lvl="1" marL="457200" marR="0" rtl="1" algn="r">
              <a:lnSpc>
                <a:spcPct val="100000"/>
              </a:lnSpc>
              <a:spcBef>
                <a:spcPts val="240"/>
              </a:spcBef>
              <a:spcAft>
                <a:spcPts val="600"/>
              </a:spcAft>
              <a:buClr>
                <a:schemeClr val="lt2"/>
              </a:buClr>
              <a:buFont typeface="Arial"/>
              <a:buNone/>
              <a:defRPr b="0" i="0" sz="12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200"/>
              </a:spcBef>
              <a:spcAft>
                <a:spcPts val="600"/>
              </a:spcAft>
              <a:buClr>
                <a:schemeClr val="lt2"/>
              </a:buClr>
              <a:buFont typeface="Arial"/>
              <a:buNone/>
              <a:defRPr b="0" i="0" sz="10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9pPr>
          </a:lstStyle>
          <a:p/>
        </p:txBody>
      </p:sp>
      <p:sp>
        <p:nvSpPr>
          <p:cNvPr id="60" name="Shape 60"/>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61" name="Shape 61"/>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62" name="Shape 62"/>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 with Caption">
    <p:spTree>
      <p:nvGrpSpPr>
        <p:cNvPr id="63" name="Shape 63"/>
        <p:cNvGrpSpPr/>
        <p:nvPr/>
      </p:nvGrpSpPr>
      <p:grpSpPr>
        <a:xfrm>
          <a:off x="0" y="0"/>
          <a:ext cx="0" cy="0"/>
          <a:chOff x="0" y="0"/>
          <a:chExt cx="0" cy="0"/>
        </a:xfrm>
      </p:grpSpPr>
      <p:pic>
        <p:nvPicPr>
          <p:cNvPr descr="horizon.png" id="64" name="Shape 64"/>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65" name="Shape 65"/>
          <p:cNvSpPr txBox="1"/>
          <p:nvPr>
            <p:ph type="title"/>
          </p:nvPr>
        </p:nvSpPr>
        <p:spPr>
          <a:xfrm>
            <a:off x="609600" y="1447800"/>
            <a:ext cx="2971799" cy="1097279"/>
          </a:xfrm>
          <a:prstGeom prst="rect">
            <a:avLst/>
          </a:prstGeom>
          <a:noFill/>
          <a:ln>
            <a:noFill/>
          </a:ln>
        </p:spPr>
        <p:txBody>
          <a:bodyPr anchorCtr="0" anchor="b" bIns="91425" lIns="91425" rIns="91425" tIns="91425"/>
          <a:lstStyle>
            <a:lvl1pPr indent="0" lvl="0" marL="0" marR="0" rtl="1" algn="l">
              <a:spcBef>
                <a:spcPts val="0"/>
              </a:spcBef>
              <a:buClr>
                <a:schemeClr val="lt2"/>
              </a:buClr>
              <a:buFont typeface="Arial Narrow"/>
              <a:buNone/>
              <a:defRPr b="0" i="0" sz="1800" u="none" cap="none" strike="noStrike">
                <a:solidFill>
                  <a:schemeClr val="lt2"/>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66" name="Shape 66"/>
          <p:cNvSpPr/>
          <p:nvPr>
            <p:ph idx="2" type="pic"/>
          </p:nvPr>
        </p:nvSpPr>
        <p:spPr>
          <a:xfrm>
            <a:off x="4657344" y="1447800"/>
            <a:ext cx="3419855" cy="3474719"/>
          </a:xfrm>
          <a:prstGeom prst="rect">
            <a:avLst/>
          </a:prstGeom>
          <a:noFill/>
          <a:ln>
            <a:noFill/>
          </a:ln>
        </p:spPr>
        <p:txBody>
          <a:bodyPr anchorCtr="0" anchor="t" bIns="91425" lIns="91425" rIns="91425" tIns="91425"/>
          <a:lstStyle>
            <a:lvl1pPr indent="0" lvl="0" marL="0" marR="0" rtl="1" algn="ctr">
              <a:lnSpc>
                <a:spcPct val="100000"/>
              </a:lnSpc>
              <a:spcBef>
                <a:spcPts val="400"/>
              </a:spcBef>
              <a:spcAft>
                <a:spcPts val="600"/>
              </a:spcAft>
              <a:buClr>
                <a:schemeClr val="lt2"/>
              </a:buClr>
              <a:buFont typeface="Arial"/>
              <a:buNone/>
              <a:defRPr b="0" i="0" sz="2000" u="none" cap="none" strike="noStrike">
                <a:solidFill>
                  <a:srgbClr val="A5A5A5"/>
                </a:solidFill>
                <a:latin typeface="Arial Narrow"/>
                <a:ea typeface="Arial Narrow"/>
                <a:cs typeface="Arial Narrow"/>
                <a:sym typeface="Arial Narrow"/>
              </a:defRPr>
            </a:lvl1pPr>
            <a:lvl2pPr indent="0" lvl="1" marL="457200" marR="0" rtl="1" algn="r">
              <a:lnSpc>
                <a:spcPct val="100000"/>
              </a:lnSpc>
              <a:spcBef>
                <a:spcPts val="560"/>
              </a:spcBef>
              <a:spcAft>
                <a:spcPts val="600"/>
              </a:spcAft>
              <a:buClr>
                <a:schemeClr val="lt2"/>
              </a:buClr>
              <a:buFont typeface="Arial"/>
              <a:buNone/>
              <a:defRPr b="0" i="0" sz="28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480"/>
              </a:spcBef>
              <a:spcAft>
                <a:spcPts val="600"/>
              </a:spcAft>
              <a:buClr>
                <a:schemeClr val="lt2"/>
              </a:buClr>
              <a:buFont typeface="Arial"/>
              <a:buNone/>
              <a:defRPr b="0" i="0" sz="24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9pPr>
          </a:lstStyle>
          <a:p/>
        </p:txBody>
      </p:sp>
      <p:sp>
        <p:nvSpPr>
          <p:cNvPr id="67" name="Shape 67"/>
          <p:cNvSpPr txBox="1"/>
          <p:nvPr>
            <p:ph idx="1" type="body"/>
          </p:nvPr>
        </p:nvSpPr>
        <p:spPr>
          <a:xfrm>
            <a:off x="609600" y="2547890"/>
            <a:ext cx="2971799" cy="2405108"/>
          </a:xfrm>
          <a:prstGeom prst="rect">
            <a:avLst/>
          </a:prstGeom>
          <a:noFill/>
          <a:ln>
            <a:noFill/>
          </a:ln>
        </p:spPr>
        <p:txBody>
          <a:bodyPr anchorCtr="0" anchor="t" bIns="91425" lIns="91425" rIns="91425" tIns="91425"/>
          <a:lstStyle>
            <a:lvl1pPr indent="0" lvl="0" marL="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1pPr>
            <a:lvl2pPr indent="0" lvl="1" marL="457200" marR="0" rtl="1" algn="r">
              <a:lnSpc>
                <a:spcPct val="100000"/>
              </a:lnSpc>
              <a:spcBef>
                <a:spcPts val="240"/>
              </a:spcBef>
              <a:spcAft>
                <a:spcPts val="600"/>
              </a:spcAft>
              <a:buClr>
                <a:schemeClr val="lt2"/>
              </a:buClr>
              <a:buFont typeface="Arial"/>
              <a:buNone/>
              <a:defRPr b="0" i="0" sz="12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200"/>
              </a:spcBef>
              <a:spcAft>
                <a:spcPts val="600"/>
              </a:spcAft>
              <a:buClr>
                <a:schemeClr val="lt2"/>
              </a:buClr>
              <a:buFont typeface="Arial"/>
              <a:buNone/>
              <a:defRPr b="0" i="0" sz="10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9pPr>
          </a:lstStyle>
          <a:p/>
        </p:txBody>
      </p:sp>
      <p:sp>
        <p:nvSpPr>
          <p:cNvPr id="68" name="Shape 68"/>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69" name="Shape 69"/>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70" name="Shape 70"/>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Title and Vertical Text">
    <p:spTree>
      <p:nvGrpSpPr>
        <p:cNvPr id="71" name="Shape 71"/>
        <p:cNvGrpSpPr/>
        <p:nvPr/>
      </p:nvGrpSpPr>
      <p:grpSpPr>
        <a:xfrm>
          <a:off x="0" y="0"/>
          <a:ext cx="0" cy="0"/>
          <a:chOff x="0" y="0"/>
          <a:chExt cx="0" cy="0"/>
        </a:xfrm>
      </p:grpSpPr>
      <p:sp>
        <p:nvSpPr>
          <p:cNvPr id="72" name="Shape 72"/>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73" name="Shape 73"/>
          <p:cNvSpPr txBox="1"/>
          <p:nvPr>
            <p:ph idx="1" type="body"/>
          </p:nvPr>
        </p:nvSpPr>
        <p:spPr>
          <a:xfrm rot="5400000">
            <a:off x="2309018" y="-99218"/>
            <a:ext cx="4525963" cy="7924799"/>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74" name="Shape 74"/>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75" name="Shape 75"/>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76" name="Shape 76"/>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Vertical Title and Text">
    <p:spTree>
      <p:nvGrpSpPr>
        <p:cNvPr id="77" name="Shape 77"/>
        <p:cNvGrpSpPr/>
        <p:nvPr/>
      </p:nvGrpSpPr>
      <p:grpSpPr>
        <a:xfrm>
          <a:off x="0" y="0"/>
          <a:ext cx="0" cy="0"/>
          <a:chOff x="0" y="0"/>
          <a:chExt cx="0" cy="0"/>
        </a:xfrm>
      </p:grpSpPr>
      <p:sp>
        <p:nvSpPr>
          <p:cNvPr id="78" name="Shape 78"/>
          <p:cNvSpPr txBox="1"/>
          <p:nvPr>
            <p:ph type="title"/>
          </p:nvPr>
        </p:nvSpPr>
        <p:spPr>
          <a:xfrm rot="5400000">
            <a:off x="4732337" y="2171700"/>
            <a:ext cx="5851525" cy="20574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79" name="Shape 79"/>
          <p:cNvSpPr txBox="1"/>
          <p:nvPr>
            <p:ph idx="1" type="body"/>
          </p:nvPr>
        </p:nvSpPr>
        <p:spPr>
          <a:xfrm rot="5400000">
            <a:off x="541337" y="190500"/>
            <a:ext cx="5851525" cy="6019799"/>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80" name="Shape 80"/>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81" name="Shape 81"/>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82" name="Shape 82"/>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gradFill>
          <a:gsLst>
            <a:gs pos="0">
              <a:srgbClr val="3B3B3B"/>
            </a:gs>
            <a:gs pos="31000">
              <a:schemeClr val="dk1"/>
            </a:gs>
            <a:gs pos="100000">
              <a:schemeClr val="dk1"/>
            </a:gs>
          </a:gsLst>
          <a:lin ang="5400000" scaled="0"/>
        </a:gradFill>
      </p:bgPr>
    </p:bg>
    <p:spTree>
      <p:nvGrpSpPr>
        <p:cNvPr id="5" name="Shape 5"/>
        <p:cNvGrpSpPr/>
        <p:nvPr/>
      </p:nvGrpSpPr>
      <p:grpSpPr>
        <a:xfrm>
          <a:off x="0" y="0"/>
          <a:ext cx="0" cy="0"/>
          <a:chOff x="0" y="0"/>
          <a:chExt cx="0" cy="0"/>
        </a:xfrm>
      </p:grpSpPr>
      <p:pic>
        <p:nvPicPr>
          <p:cNvPr descr="horizon.png" id="6" name="Shape 6"/>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7" name="Shape 7"/>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8" name="Shape 8"/>
          <p:cNvSpPr txBox="1"/>
          <p:nvPr>
            <p:ph idx="1" type="body"/>
          </p:nvPr>
        </p:nvSpPr>
        <p:spPr>
          <a:xfrm>
            <a:off x="609600" y="1600200"/>
            <a:ext cx="7924799" cy="4525963"/>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9" name="Shape 9"/>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10" name="Shape 10"/>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11" name="Shape 11"/>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6" name="Shape 86"/>
        <p:cNvGrpSpPr/>
        <p:nvPr/>
      </p:nvGrpSpPr>
      <p:grpSpPr>
        <a:xfrm>
          <a:off x="0" y="0"/>
          <a:ext cx="0" cy="0"/>
          <a:chOff x="0" y="0"/>
          <a:chExt cx="0" cy="0"/>
        </a:xfrm>
      </p:grpSpPr>
      <p:sp>
        <p:nvSpPr>
          <p:cNvPr id="87" name="Shape 87"/>
          <p:cNvSpPr txBox="1"/>
          <p:nvPr>
            <p:ph idx="1" type="subTitle"/>
          </p:nvPr>
        </p:nvSpPr>
        <p:spPr>
          <a:xfrm>
            <a:off x="1463965" y="4581128"/>
            <a:ext cx="6400799" cy="1752600"/>
          </a:xfrm>
          <a:prstGeom prst="rect">
            <a:avLst/>
          </a:prstGeom>
          <a:noFill/>
          <a:ln>
            <a:noFill/>
          </a:ln>
        </p:spPr>
        <p:txBody>
          <a:bodyPr anchorCtr="0" anchor="t" bIns="45700" lIns="91425" rIns="91425" tIns="45700">
            <a:noAutofit/>
          </a:bodyPr>
          <a:lstStyle/>
          <a:p>
            <a:pPr indent="0" lvl="0" marL="0" marR="0" rtl="1" algn="ctr">
              <a:lnSpc>
                <a:spcPct val="100000"/>
              </a:lnSpc>
              <a:spcBef>
                <a:spcPts val="0"/>
              </a:spcBef>
              <a:spcAft>
                <a:spcPts val="0"/>
              </a:spcAft>
              <a:buClr>
                <a:schemeClr val="lt2"/>
              </a:buClr>
              <a:buSzPct val="25000"/>
              <a:buFont typeface="Arial"/>
              <a:buNone/>
            </a:pPr>
            <a:r>
              <a:t/>
            </a:r>
            <a:endParaRPr b="0" i="0" sz="1700" u="none" cap="none" strike="noStrike">
              <a:solidFill>
                <a:schemeClr val="lt2"/>
              </a:solidFill>
              <a:latin typeface="Arial Narrow"/>
              <a:ea typeface="Arial Narrow"/>
              <a:cs typeface="Arial Narrow"/>
              <a:sym typeface="Arial Narrow"/>
            </a:endParaRPr>
          </a:p>
        </p:txBody>
      </p:sp>
      <p:sp>
        <p:nvSpPr>
          <p:cNvPr id="88" name="Shape 88"/>
          <p:cNvSpPr txBox="1"/>
          <p:nvPr>
            <p:ph type="ctrTitle"/>
          </p:nvPr>
        </p:nvSpPr>
        <p:spPr>
          <a:xfrm>
            <a:off x="778164" y="1974723"/>
            <a:ext cx="7772400" cy="1470024"/>
          </a:xfrm>
          <a:prstGeom prst="rect">
            <a:avLst/>
          </a:prstGeom>
          <a:noFill/>
          <a:ln>
            <a:noFill/>
          </a:ln>
        </p:spPr>
        <p:txBody>
          <a:bodyPr anchorCtr="0" anchor="b" bIns="45700" lIns="91425" rIns="91425" tIns="45700">
            <a:noAutofit/>
          </a:bodyPr>
          <a:lstStyle/>
          <a:p>
            <a:pPr indent="0" lvl="0" marL="0" marR="0" rtl="1" algn="ctr">
              <a:spcBef>
                <a:spcPts val="0"/>
              </a:spcBef>
              <a:buClr>
                <a:srgbClr val="FFFFFF"/>
              </a:buClr>
              <a:buSzPct val="25000"/>
              <a:buFont typeface="Arial Narrow"/>
              <a:buNone/>
            </a:pPr>
            <a:r>
              <a:rPr b="1" i="0" lang="iw-IL" sz="6600" u="none" cap="none" strike="noStrike">
                <a:solidFill>
                  <a:srgbClr val="FFFFFF"/>
                </a:solidFill>
                <a:latin typeface="Arial Narrow"/>
                <a:ea typeface="Arial Narrow"/>
                <a:cs typeface="Arial Narrow"/>
                <a:sym typeface="Arial Narrow"/>
              </a:rPr>
              <a:t>אמנון ציגלרויט</a:t>
            </a:r>
            <a:br>
              <a:rPr b="1" i="0" lang="iw-IL" sz="6600" u="none" cap="none" strike="noStrike">
                <a:solidFill>
                  <a:srgbClr val="FFFFFF"/>
                </a:solidFill>
                <a:latin typeface="Arial Narrow"/>
                <a:ea typeface="Arial Narrow"/>
                <a:cs typeface="Arial Narrow"/>
                <a:sym typeface="Arial Narrow"/>
              </a:rPr>
            </a:br>
          </a:p>
        </p:txBody>
      </p:sp>
      <p:sp>
        <p:nvSpPr>
          <p:cNvPr id="89" name="Shape 89"/>
          <p:cNvSpPr/>
          <p:nvPr/>
        </p:nvSpPr>
        <p:spPr>
          <a:xfrm>
            <a:off x="4479635" y="2967334"/>
            <a:ext cx="184730" cy="923329"/>
          </a:xfrm>
          <a:prstGeom prst="rect">
            <a:avLst/>
          </a:prstGeom>
          <a:noFill/>
          <a:ln>
            <a:noFill/>
          </a:ln>
        </p:spPr>
        <p:txBody>
          <a:bodyPr anchorCtr="0" anchor="t" bIns="45700" lIns="91425" rIns="91425" tIns="45700">
            <a:noAutofit/>
          </a:bodyPr>
          <a:lstStyle/>
          <a:p>
            <a:pPr indent="0" lvl="0" marL="0" marR="0" rtl="1" algn="ctr">
              <a:spcBef>
                <a:spcPts val="0"/>
              </a:spcBef>
              <a:buNone/>
            </a:pPr>
            <a:r>
              <a:t/>
            </a:r>
            <a:endParaRPr b="1" i="0" sz="5400" u="none" cap="none" strike="noStrike">
              <a:solidFill>
                <a:srgbClr val="FFFFFF"/>
              </a:solidFill>
              <a:latin typeface="Arial Narrow"/>
              <a:ea typeface="Arial Narrow"/>
              <a:cs typeface="Arial Narrow"/>
              <a:sym typeface="Arial Narrow"/>
            </a:endParaRPr>
          </a:p>
        </p:txBody>
      </p:sp>
      <p:sp>
        <p:nvSpPr>
          <p:cNvPr id="90" name="Shape 90"/>
          <p:cNvSpPr/>
          <p:nvPr/>
        </p:nvSpPr>
        <p:spPr>
          <a:xfrm>
            <a:off x="1851351" y="4883810"/>
            <a:ext cx="5256567" cy="707886"/>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4000" u="none" cap="none" strike="noStrike">
                <a:solidFill>
                  <a:srgbClr val="FFFFFF"/>
                </a:solidFill>
                <a:latin typeface="Arial Narrow"/>
                <a:ea typeface="Arial Narrow"/>
                <a:cs typeface="Arial Narrow"/>
                <a:sym typeface="Arial Narrow"/>
              </a:rPr>
              <a:t>20.11.1932-3.6.1948</a:t>
            </a:r>
          </a:p>
        </p:txBody>
      </p:sp>
      <p:pic>
        <p:nvPicPr>
          <p:cNvPr id="91" name="Shape 91"/>
          <p:cNvPicPr preferRelativeResize="0"/>
          <p:nvPr/>
        </p:nvPicPr>
        <p:blipFill rotWithShape="1">
          <a:blip r:embed="rId3">
            <a:alphaModFix/>
          </a:blip>
          <a:srcRect b="0" l="0" r="0" t="0"/>
          <a:stretch/>
        </p:blipFill>
        <p:spPr>
          <a:xfrm>
            <a:off x="8534400" y="548679"/>
            <a:ext cx="609599" cy="609599"/>
          </a:xfrm>
          <a:prstGeom prst="rect">
            <a:avLst/>
          </a:prstGeom>
          <a:noFill/>
          <a:ln>
            <a:noFill/>
          </a:ln>
        </p:spPr>
      </p:pic>
      <p:pic>
        <p:nvPicPr>
          <p:cNvPr id="92" name="Shape 92"/>
          <p:cNvPicPr preferRelativeResize="0"/>
          <p:nvPr/>
        </p:nvPicPr>
        <p:blipFill rotWithShape="1">
          <a:blip r:embed="rId4">
            <a:alphaModFix/>
          </a:blip>
          <a:srcRect b="0" l="0" r="0" t="0"/>
          <a:stretch/>
        </p:blipFill>
        <p:spPr>
          <a:xfrm>
            <a:off x="-16366" y="0"/>
            <a:ext cx="1904999" cy="2412999"/>
          </a:xfrm>
          <a:prstGeom prst="rect">
            <a:avLst/>
          </a:prstGeom>
          <a:noFill/>
          <a:ln>
            <a:noFill/>
          </a:ln>
        </p:spPr>
      </p:pic>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8"/>
                                        </p:tgtEl>
                                        <p:attrNameLst>
                                          <p:attrName>style.visibility</p:attrName>
                                        </p:attrNameLst>
                                      </p:cBhvr>
                                      <p:to>
                                        <p:strVal val="visible"/>
                                      </p:to>
                                    </p:set>
                                    <p:animEffect filter="fade" transition="in">
                                      <p:cBhvr>
                                        <p:cTn dur="2250"/>
                                        <p:tgtEl>
                                          <p:spTgt spid="88"/>
                                        </p:tgtEl>
                                      </p:cBhvr>
                                    </p:animEffect>
                                  </p:childTnLst>
                                </p:cTn>
                              </p:par>
                            </p:childTnLst>
                          </p:cTn>
                        </p:par>
                        <p:par>
                          <p:cTn fill="hold">
                            <p:stCondLst>
                              <p:cond delay="2250"/>
                            </p:stCondLst>
                            <p:childTnLst>
                              <p:par>
                                <p:cTn fill="hold" nodeType="after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2000"/>
                                        <p:tgtEl>
                                          <p:spTgt spid="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6" name="Shape 96"/>
        <p:cNvGrpSpPr/>
        <p:nvPr/>
      </p:nvGrpSpPr>
      <p:grpSpPr>
        <a:xfrm>
          <a:off x="0" y="0"/>
          <a:ext cx="0" cy="0"/>
          <a:chOff x="0" y="0"/>
          <a:chExt cx="0" cy="0"/>
        </a:xfrm>
      </p:grpSpPr>
      <p:sp>
        <p:nvSpPr>
          <p:cNvPr id="97" name="Shape 97"/>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ctr">
              <a:spcBef>
                <a:spcPts val="0"/>
              </a:spcBef>
              <a:buClr>
                <a:schemeClr val="lt1"/>
              </a:buClr>
              <a:buSzPct val="25000"/>
              <a:buFont typeface="Arial Narrow"/>
              <a:buNone/>
            </a:pPr>
            <a:r>
              <a:t/>
            </a:r>
            <a:endParaRPr b="0" i="0" sz="3600" u="none" cap="none" strike="noStrike">
              <a:solidFill>
                <a:schemeClr val="lt1"/>
              </a:solidFill>
              <a:latin typeface="Arial Narrow"/>
              <a:ea typeface="Arial Narrow"/>
              <a:cs typeface="Arial Narrow"/>
              <a:sym typeface="Arial Narrow"/>
            </a:endParaRPr>
          </a:p>
        </p:txBody>
      </p:sp>
      <p:sp>
        <p:nvSpPr>
          <p:cNvPr id="98" name="Shape 98"/>
          <p:cNvSpPr txBox="1"/>
          <p:nvPr>
            <p:ph idx="1" type="body"/>
          </p:nvPr>
        </p:nvSpPr>
        <p:spPr>
          <a:xfrm>
            <a:off x="609600" y="1772816"/>
            <a:ext cx="7815808" cy="4114800"/>
          </a:xfrm>
          <a:prstGeom prst="rect">
            <a:avLst/>
          </a:prstGeom>
          <a:noFill/>
          <a:ln>
            <a:noFill/>
          </a:ln>
        </p:spPr>
        <p:txBody>
          <a:bodyPr anchorCtr="0" anchor="t" bIns="45700" lIns="91425" rIns="91425" tIns="45700">
            <a:noAutofit/>
          </a:bodyPr>
          <a:lstStyle/>
          <a:p>
            <a:pPr indent="0" lvl="0" marL="0" marR="0" rtl="1" algn="r">
              <a:lnSpc>
                <a:spcPct val="200000"/>
              </a:lnSpc>
              <a:spcBef>
                <a:spcPts val="0"/>
              </a:spcBef>
              <a:spcAft>
                <a:spcPts val="0"/>
              </a:spcAft>
              <a:buClr>
                <a:schemeClr val="lt2"/>
              </a:buClr>
              <a:buSzPct val="25000"/>
              <a:buFont typeface="Arial"/>
              <a:buNone/>
            </a:pPr>
            <a:r>
              <a:rPr b="1" i="0" lang="iw-IL" sz="1550" u="none" cap="none" strike="noStrike">
                <a:solidFill>
                  <a:schemeClr val="lt1"/>
                </a:solidFill>
                <a:latin typeface="Arial Narrow"/>
                <a:ea typeface="Arial Narrow"/>
                <a:cs typeface="Arial Narrow"/>
                <a:sym typeface="Arial Narrow"/>
              </a:rPr>
              <a:t>בן רבקה ויעקב, נולד ביום כ"א בחשוון תרצ"ג(20.11.1932) בבית-  החולים פרויד בתל-אביב. שנות חייו הראשונות עברו עליו באושר  רב בצריף המשפחה בראשון לציון בשכונת אביבה (היום גן נחום, רחוב בן יהודה). בחצר התרוצצו תרנגולות, רעו פרות וצמחו עצי פרי שונים לשמחתם הרבה של ילדי השכונה. את גן הילדים עשה בראשון לציון, לשם עקרה המשפחה, וכך זכה ללמוד בגן הילדים הראשון ובבית-הספר "חביב", שהיה אף הוא בית-הספר הראשון במושבה.</a:t>
            </a:r>
          </a:p>
          <a:p>
            <a:pPr indent="0" lvl="0" marL="0" marR="0" rtl="1" algn="r">
              <a:lnSpc>
                <a:spcPct val="150000"/>
              </a:lnSpc>
              <a:spcBef>
                <a:spcPts val="845"/>
              </a:spcBef>
              <a:spcAft>
                <a:spcPts val="0"/>
              </a:spcAft>
              <a:buClr>
                <a:schemeClr val="lt2"/>
              </a:buClr>
              <a:buSzPct val="25000"/>
              <a:buFont typeface="Arial"/>
              <a:buNone/>
            </a:pPr>
            <a:br>
              <a:rPr b="0" i="0" lang="iw-IL" sz="1225" u="none" cap="none" strike="noStrike">
                <a:solidFill>
                  <a:schemeClr val="lt1"/>
                </a:solidFill>
                <a:latin typeface="Arial Narrow"/>
                <a:ea typeface="Arial Narrow"/>
                <a:cs typeface="Arial Narrow"/>
                <a:sym typeface="Arial Narrow"/>
              </a:rPr>
            </a:br>
          </a:p>
          <a:p>
            <a:pPr indent="-342900" lvl="0" marL="342900" marR="0" rtl="1" algn="r">
              <a:lnSpc>
                <a:spcPct val="80000"/>
              </a:lnSpc>
              <a:spcBef>
                <a:spcPts val="760"/>
              </a:spcBef>
              <a:spcAft>
                <a:spcPts val="0"/>
              </a:spcAft>
              <a:buClr>
                <a:schemeClr val="lt2"/>
              </a:buClr>
              <a:buSzPct val="100000"/>
              <a:buFont typeface="Arial"/>
              <a:buChar char="•"/>
            </a:pPr>
            <a:r>
              <a:rPr b="0" i="0" lang="iw-IL" sz="800" u="none" cap="none" strike="noStrike">
                <a:solidFill>
                  <a:schemeClr val="lt1"/>
                </a:solidFill>
                <a:latin typeface="Arial Narrow"/>
                <a:ea typeface="Arial Narrow"/>
                <a:cs typeface="Arial Narrow"/>
                <a:sym typeface="Arial Narrow"/>
              </a:rPr>
              <a:t>(</a:t>
            </a:r>
            <a:br>
              <a:rPr b="0" i="0" lang="iw-IL" sz="800" u="none" cap="none" strike="noStrike">
                <a:solidFill>
                  <a:schemeClr val="lt1"/>
                </a:solidFill>
                <a:latin typeface="Arial Narrow"/>
                <a:ea typeface="Arial Narrow"/>
                <a:cs typeface="Arial Narrow"/>
                <a:sym typeface="Arial Narrow"/>
              </a:rPr>
            </a:br>
            <a:br>
              <a:rPr b="0" i="0" lang="iw-IL" sz="800" u="none" cap="none" strike="noStrike">
                <a:solidFill>
                  <a:schemeClr val="lt1"/>
                </a:solidFill>
                <a:latin typeface="Arial Narrow"/>
                <a:ea typeface="Arial Narrow"/>
                <a:cs typeface="Arial Narrow"/>
                <a:sym typeface="Arial Narrow"/>
              </a:rPr>
            </a:br>
          </a:p>
          <a:p>
            <a:pPr indent="-342900" lvl="0" marL="342900" marR="0" rtl="1" algn="r">
              <a:lnSpc>
                <a:spcPct val="80000"/>
              </a:lnSpc>
              <a:spcBef>
                <a:spcPts val="760"/>
              </a:spcBef>
              <a:spcAft>
                <a:spcPts val="0"/>
              </a:spcAft>
              <a:buClr>
                <a:schemeClr val="lt2"/>
              </a:buClr>
              <a:buSzPct val="100000"/>
              <a:buFont typeface="Arial"/>
              <a:buChar char="•"/>
            </a:pPr>
            <a:br>
              <a:rPr b="0" i="0" lang="iw-IL" sz="800" u="none" cap="none" strike="noStrike">
                <a:solidFill>
                  <a:schemeClr val="lt1"/>
                </a:solidFill>
                <a:latin typeface="Arial Narrow"/>
                <a:ea typeface="Arial Narrow"/>
                <a:cs typeface="Arial Narrow"/>
                <a:sym typeface="Arial Narrow"/>
              </a:rPr>
            </a:br>
          </a:p>
        </p:txBody>
      </p:sp>
      <p:sp>
        <p:nvSpPr>
          <p:cNvPr id="99" name="Shape 99"/>
          <p:cNvSpPr/>
          <p:nvPr/>
        </p:nvSpPr>
        <p:spPr>
          <a:xfrm>
            <a:off x="2160926" y="476672"/>
            <a:ext cx="4822152" cy="923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5400" u="none" cap="none" strike="noStrike">
                <a:solidFill>
                  <a:srgbClr val="8CA1B4"/>
                </a:solidFill>
                <a:latin typeface="Arial Narrow"/>
                <a:ea typeface="Arial Narrow"/>
                <a:cs typeface="Arial Narrow"/>
                <a:sym typeface="Arial Narrow"/>
              </a:rPr>
              <a:t>אמנון ציגלרויט</a:t>
            </a: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2500"/>
                                        <p:tgtEl>
                                          <p:spTgt spid="99"/>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98">
                                            <p:txEl>
                                              <p:pRg end="0" st="0"/>
                                            </p:txEl>
                                          </p:spTgt>
                                        </p:tgtEl>
                                        <p:attrNameLst>
                                          <p:attrName>style.visibility</p:attrName>
                                        </p:attrNameLst>
                                      </p:cBhvr>
                                      <p:to>
                                        <p:strVal val="visible"/>
                                      </p:to>
                                    </p:set>
                                    <p:animEffect filter="fade" transition="in">
                                      <p:cBhvr>
                                        <p:cTn dur="2500"/>
                                        <p:tgtEl>
                                          <p:spTgt spid="98">
                                            <p:txEl>
                                              <p:pRg end="0" st="0"/>
                                            </p:txEl>
                                          </p:spTgt>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98">
                                            <p:txEl>
                                              <p:pRg end="1" st="1"/>
                                            </p:txEl>
                                          </p:spTgt>
                                        </p:tgtEl>
                                        <p:attrNameLst>
                                          <p:attrName>style.visibility</p:attrName>
                                        </p:attrNameLst>
                                      </p:cBhvr>
                                      <p:to>
                                        <p:strVal val="visible"/>
                                      </p:to>
                                    </p:set>
                                    <p:animEffect filter="fade" transition="in">
                                      <p:cBhvr>
                                        <p:cTn dur="2500"/>
                                        <p:tgtEl>
                                          <p:spTgt spid="98">
                                            <p:txEl>
                                              <p:pRg end="1" st="1"/>
                                            </p:txEl>
                                          </p:spTgt>
                                        </p:tgtEl>
                                      </p:cBhvr>
                                    </p:animEffect>
                                  </p:childTnLst>
                                </p:cTn>
                              </p:par>
                            </p:childTnLst>
                          </p:cTn>
                        </p:par>
                        <p:par>
                          <p:cTn fill="hold">
                            <p:stCondLst>
                              <p:cond delay="7500"/>
                            </p:stCondLst>
                            <p:childTnLst>
                              <p:par>
                                <p:cTn fill="hold" nodeType="afterEffect" presetClass="entr" presetID="10" presetSubtype="0">
                                  <p:stCondLst>
                                    <p:cond delay="0"/>
                                  </p:stCondLst>
                                  <p:childTnLst>
                                    <p:set>
                                      <p:cBhvr>
                                        <p:cTn dur="1" fill="hold">
                                          <p:stCondLst>
                                            <p:cond delay="0"/>
                                          </p:stCondLst>
                                        </p:cTn>
                                        <p:tgtEl>
                                          <p:spTgt spid="98">
                                            <p:txEl>
                                              <p:pRg end="2" st="2"/>
                                            </p:txEl>
                                          </p:spTgt>
                                        </p:tgtEl>
                                        <p:attrNameLst>
                                          <p:attrName>style.visibility</p:attrName>
                                        </p:attrNameLst>
                                      </p:cBhvr>
                                      <p:to>
                                        <p:strVal val="visible"/>
                                      </p:to>
                                    </p:set>
                                    <p:animEffect filter="fade" transition="in">
                                      <p:cBhvr>
                                        <p:cTn dur="2500"/>
                                        <p:tgtEl>
                                          <p:spTgt spid="98">
                                            <p:txEl>
                                              <p:pRg end="2" st="2"/>
                                            </p:txEl>
                                          </p:spTgt>
                                        </p:tgtEl>
                                      </p:cBhvr>
                                    </p:animEffect>
                                  </p:childTnLst>
                                </p:cTn>
                              </p:par>
                            </p:childTnLst>
                          </p:cTn>
                        </p:par>
                        <p:par>
                          <p:cTn fill="hold">
                            <p:stCondLst>
                              <p:cond delay="10000"/>
                            </p:stCondLst>
                            <p:childTnLst>
                              <p:par>
                                <p:cTn fill="hold" nodeType="afterEffect" presetClass="entr" presetID="10" presetSubtype="0">
                                  <p:stCondLst>
                                    <p:cond delay="0"/>
                                  </p:stCondLst>
                                  <p:childTnLst>
                                    <p:set>
                                      <p:cBhvr>
                                        <p:cTn dur="1" fill="hold">
                                          <p:stCondLst>
                                            <p:cond delay="0"/>
                                          </p:stCondLst>
                                        </p:cTn>
                                        <p:tgtEl>
                                          <p:spTgt spid="98">
                                            <p:txEl>
                                              <p:pRg end="3" st="3"/>
                                            </p:txEl>
                                          </p:spTgt>
                                        </p:tgtEl>
                                        <p:attrNameLst>
                                          <p:attrName>style.visibility</p:attrName>
                                        </p:attrNameLst>
                                      </p:cBhvr>
                                      <p:to>
                                        <p:strVal val="visible"/>
                                      </p:to>
                                    </p:set>
                                    <p:animEffect filter="fade" transition="in">
                                      <p:cBhvr>
                                        <p:cTn dur="2500"/>
                                        <p:tgtEl>
                                          <p:spTgt spid="98">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3" name="Shape 103"/>
        <p:cNvGrpSpPr/>
        <p:nvPr/>
      </p:nvGrpSpPr>
      <p:grpSpPr>
        <a:xfrm>
          <a:off x="0" y="0"/>
          <a:ext cx="0" cy="0"/>
          <a:chOff x="0" y="0"/>
          <a:chExt cx="0" cy="0"/>
        </a:xfrm>
      </p:grpSpPr>
      <p:sp>
        <p:nvSpPr>
          <p:cNvPr id="104" name="Shape 104"/>
          <p:cNvSpPr/>
          <p:nvPr/>
        </p:nvSpPr>
        <p:spPr>
          <a:xfrm>
            <a:off x="467543" y="1268759"/>
            <a:ext cx="7532896" cy="861773"/>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b="1" i="0" lang="iw-IL" sz="1600" u="none" cap="none" strike="noStrike">
                <a:solidFill>
                  <a:schemeClr val="lt1"/>
                </a:solidFill>
                <a:latin typeface="Arial Narrow"/>
                <a:ea typeface="Arial Narrow"/>
                <a:cs typeface="Arial Narrow"/>
                <a:sym typeface="Arial Narrow"/>
              </a:rPr>
              <a:t>אמנון ציגלרויט(שורה עליונה חמישי משמאל) בבית ספר "חביב", התש"ב, 1942</a:t>
            </a:r>
          </a:p>
          <a:p>
            <a:pPr indent="0" lvl="0" marL="0" marR="0" rtl="1" algn="r">
              <a:spcBef>
                <a:spcPts val="0"/>
              </a:spcBef>
              <a:buSzPct val="25000"/>
              <a:buNone/>
            </a:pPr>
            <a:br>
              <a:rPr lang="iw-IL" sz="1600">
                <a:solidFill>
                  <a:schemeClr val="lt1"/>
                </a:solidFill>
                <a:latin typeface="Arial Narrow"/>
                <a:ea typeface="Arial Narrow"/>
                <a:cs typeface="Arial Narrow"/>
                <a:sym typeface="Arial Narrow"/>
              </a:rPr>
            </a:br>
          </a:p>
        </p:txBody>
      </p:sp>
      <p:pic>
        <p:nvPicPr>
          <p:cNvPr descr="http://www.gen-mus.co.il/files/persons/8141_2.jpg" id="105" name="Shape 105"/>
          <p:cNvPicPr preferRelativeResize="0"/>
          <p:nvPr>
            <p:ph idx="1" type="body"/>
          </p:nvPr>
        </p:nvPicPr>
        <p:blipFill rotWithShape="1">
          <a:blip r:embed="rId3">
            <a:alphaModFix/>
          </a:blip>
          <a:srcRect b="0" l="0" r="0" t="0"/>
          <a:stretch/>
        </p:blipFill>
        <p:spPr>
          <a:xfrm>
            <a:off x="2689169" y="2276872"/>
            <a:ext cx="4028555" cy="2592287"/>
          </a:xfrm>
          <a:prstGeom prst="rect">
            <a:avLst/>
          </a:prstGeom>
          <a:noFill/>
          <a:ln>
            <a:noFill/>
          </a:ln>
        </p:spPr>
      </p:pic>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25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9" name="Shape 109"/>
        <p:cNvGrpSpPr/>
        <p:nvPr/>
      </p:nvGrpSpPr>
      <p:grpSpPr>
        <a:xfrm>
          <a:off x="0" y="0"/>
          <a:ext cx="0" cy="0"/>
          <a:chOff x="0" y="0"/>
          <a:chExt cx="0" cy="0"/>
        </a:xfrm>
      </p:grpSpPr>
      <p:sp>
        <p:nvSpPr>
          <p:cNvPr id="110" name="Shape 110"/>
          <p:cNvSpPr txBox="1"/>
          <p:nvPr>
            <p:ph idx="1" type="body"/>
          </p:nvPr>
        </p:nvSpPr>
        <p:spPr>
          <a:xfrm>
            <a:off x="539552" y="764704"/>
            <a:ext cx="7706816" cy="4114800"/>
          </a:xfrm>
          <a:prstGeom prst="rect">
            <a:avLst/>
          </a:prstGeom>
          <a:noFill/>
          <a:ln>
            <a:noFill/>
          </a:ln>
        </p:spPr>
        <p:txBody>
          <a:bodyPr anchorCtr="0" anchor="t" bIns="45700" lIns="91425" rIns="91425" tIns="45700">
            <a:noAutofit/>
          </a:bodyPr>
          <a:lstStyle/>
          <a:p>
            <a:pPr indent="0" lvl="0" marL="0" marR="0" rtl="1" algn="r">
              <a:lnSpc>
                <a:spcPct val="200000"/>
              </a:lnSpc>
              <a:spcBef>
                <a:spcPts val="0"/>
              </a:spcBef>
              <a:spcAft>
                <a:spcPts val="0"/>
              </a:spcAft>
              <a:buClr>
                <a:schemeClr val="lt2"/>
              </a:buClr>
              <a:buSzPct val="25000"/>
              <a:buFont typeface="Arial"/>
              <a:buNone/>
            </a:pPr>
            <a:r>
              <a:rPr b="1" i="0" lang="iw-IL" sz="2000" u="none" cap="none" strike="noStrike">
                <a:solidFill>
                  <a:schemeClr val="lt1"/>
                </a:solidFill>
                <a:latin typeface="Arial Narrow"/>
                <a:ea typeface="Arial Narrow"/>
                <a:cs typeface="Arial Narrow"/>
                <a:sym typeface="Arial Narrow"/>
              </a:rPr>
              <a:t>משסיים את חוק לימודיו בבית-הספר היסודי נתקבל אמנון לעבודה במוסך קואופרטיב התחבורה "הכוח" שבו היה אביו נהג משאית. בשעותיו הפנויות המשיך ולמד כל שניתן אודות מנועים ומכוניות. אמנון הצטרף לתנועת "הנוער העובד" והיה חבר פעיל בה. זמן רב ומרץ הקדיש לאיסוף כספים למען הקרן-הקיימת-לישראל, ותעודת כבוד מעידה על כך.</a:t>
            </a:r>
          </a:p>
          <a:p>
            <a:pPr indent="0" lvl="0" marL="0" marR="0" rtl="1" algn="r">
              <a:lnSpc>
                <a:spcPct val="200000"/>
              </a:lnSpc>
              <a:spcBef>
                <a:spcPts val="1000"/>
              </a:spcBef>
              <a:spcAft>
                <a:spcPts val="0"/>
              </a:spcAft>
              <a:buClr>
                <a:schemeClr val="lt2"/>
              </a:buClr>
              <a:buSzPct val="25000"/>
              <a:buFont typeface="Arial"/>
              <a:buNone/>
            </a:pPr>
            <a:r>
              <a:rPr b="1" i="0" lang="iw-IL" sz="2000" u="none" cap="none" strike="noStrike">
                <a:solidFill>
                  <a:schemeClr val="lt1"/>
                </a:solidFill>
                <a:latin typeface="Arial Narrow"/>
                <a:ea typeface="Arial Narrow"/>
                <a:cs typeface="Arial Narrow"/>
                <a:sym typeface="Arial Narrow"/>
              </a:rPr>
              <a:t>בגיל ארבע-עשרה הצטרף לגדודי הנוער של ארגון ה"הגנה" ועבר שם, בין השאר, אימונים בנשק וכן שימש כבלדר בין מפקדי הארגון במקום.</a:t>
            </a:r>
          </a:p>
          <a:p>
            <a:pPr indent="0" lvl="0" marL="0" marR="0" rtl="1" algn="r">
              <a:lnSpc>
                <a:spcPct val="150000"/>
              </a:lnSpc>
              <a:spcBef>
                <a:spcPts val="845"/>
              </a:spcBef>
              <a:spcAft>
                <a:spcPts val="0"/>
              </a:spcAft>
              <a:buClr>
                <a:schemeClr val="lt2"/>
              </a:buClr>
              <a:buSzPct val="25000"/>
              <a:buFont typeface="Arial"/>
              <a:buNone/>
            </a:pPr>
            <a:br>
              <a:rPr b="0" i="0" lang="iw-IL" sz="1225" u="none" cap="none" strike="noStrike">
                <a:solidFill>
                  <a:schemeClr val="lt1"/>
                </a:solidFill>
                <a:latin typeface="Arial Narrow"/>
                <a:ea typeface="Arial Narrow"/>
                <a:cs typeface="Arial Narrow"/>
                <a:sym typeface="Arial Narrow"/>
              </a:rPr>
            </a:br>
          </a:p>
          <a:p>
            <a:pPr indent="-342900" lvl="0" marL="342900" marR="0" rtl="1" algn="r">
              <a:lnSpc>
                <a:spcPct val="80000"/>
              </a:lnSpc>
              <a:spcBef>
                <a:spcPts val="760"/>
              </a:spcBef>
              <a:spcAft>
                <a:spcPts val="0"/>
              </a:spcAft>
              <a:buClr>
                <a:schemeClr val="lt2"/>
              </a:buClr>
              <a:buSzPct val="100000"/>
              <a:buFont typeface="Arial"/>
              <a:buChar char="•"/>
            </a:pPr>
            <a:r>
              <a:rPr b="0" i="0" lang="iw-IL" sz="800" u="none" cap="none" strike="noStrike">
                <a:solidFill>
                  <a:schemeClr val="lt1"/>
                </a:solidFill>
                <a:latin typeface="Arial Narrow"/>
                <a:ea typeface="Arial Narrow"/>
                <a:cs typeface="Arial Narrow"/>
                <a:sym typeface="Arial Narrow"/>
              </a:rPr>
              <a:t>(</a:t>
            </a:r>
            <a:br>
              <a:rPr b="0" i="0" lang="iw-IL" sz="800" u="none" cap="none" strike="noStrike">
                <a:solidFill>
                  <a:schemeClr val="lt1"/>
                </a:solidFill>
                <a:latin typeface="Arial Narrow"/>
                <a:ea typeface="Arial Narrow"/>
                <a:cs typeface="Arial Narrow"/>
                <a:sym typeface="Arial Narrow"/>
              </a:rPr>
            </a:br>
            <a:br>
              <a:rPr b="0" i="0" lang="iw-IL" sz="800" u="none" cap="none" strike="noStrike">
                <a:solidFill>
                  <a:schemeClr val="lt1"/>
                </a:solidFill>
                <a:latin typeface="Arial Narrow"/>
                <a:ea typeface="Arial Narrow"/>
                <a:cs typeface="Arial Narrow"/>
                <a:sym typeface="Arial Narrow"/>
              </a:rPr>
            </a:br>
          </a:p>
          <a:p>
            <a:pPr indent="-342900" lvl="0" marL="342900" marR="0" rtl="1" algn="r">
              <a:lnSpc>
                <a:spcPct val="80000"/>
              </a:lnSpc>
              <a:spcBef>
                <a:spcPts val="760"/>
              </a:spcBef>
              <a:spcAft>
                <a:spcPts val="0"/>
              </a:spcAft>
              <a:buClr>
                <a:schemeClr val="lt2"/>
              </a:buClr>
              <a:buSzPct val="100000"/>
              <a:buFont typeface="Arial"/>
              <a:buChar char="•"/>
            </a:pPr>
            <a:br>
              <a:rPr b="0" i="0" lang="iw-IL" sz="800" u="none" cap="none" strike="noStrike">
                <a:solidFill>
                  <a:schemeClr val="lt1"/>
                </a:solidFill>
                <a:latin typeface="Arial Narrow"/>
                <a:ea typeface="Arial Narrow"/>
                <a:cs typeface="Arial Narrow"/>
                <a:sym typeface="Arial Narrow"/>
              </a:rPr>
            </a:b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0">
                                            <p:txEl>
                                              <p:pRg end="0" st="0"/>
                                            </p:txEl>
                                          </p:spTgt>
                                        </p:tgtEl>
                                        <p:attrNameLst>
                                          <p:attrName>style.visibility</p:attrName>
                                        </p:attrNameLst>
                                      </p:cBhvr>
                                      <p:to>
                                        <p:strVal val="visible"/>
                                      </p:to>
                                    </p:set>
                                    <p:animEffect filter="fade" transition="in">
                                      <p:cBhvr>
                                        <p:cTn dur="2500"/>
                                        <p:tgtEl>
                                          <p:spTgt spid="110">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10">
                                            <p:txEl>
                                              <p:pRg end="1" st="1"/>
                                            </p:txEl>
                                          </p:spTgt>
                                        </p:tgtEl>
                                        <p:attrNameLst>
                                          <p:attrName>style.visibility</p:attrName>
                                        </p:attrNameLst>
                                      </p:cBhvr>
                                      <p:to>
                                        <p:strVal val="visible"/>
                                      </p:to>
                                    </p:set>
                                    <p:animEffect filter="fade" transition="in">
                                      <p:cBhvr>
                                        <p:cTn dur="2500"/>
                                        <p:tgtEl>
                                          <p:spTgt spid="110">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10">
                                            <p:txEl>
                                              <p:pRg end="2" st="2"/>
                                            </p:txEl>
                                          </p:spTgt>
                                        </p:tgtEl>
                                        <p:attrNameLst>
                                          <p:attrName>style.visibility</p:attrName>
                                        </p:attrNameLst>
                                      </p:cBhvr>
                                      <p:to>
                                        <p:strVal val="visible"/>
                                      </p:to>
                                    </p:set>
                                    <p:animEffect filter="fade" transition="in">
                                      <p:cBhvr>
                                        <p:cTn dur="2500"/>
                                        <p:tgtEl>
                                          <p:spTgt spid="110">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10">
                                            <p:txEl>
                                              <p:pRg end="3" st="3"/>
                                            </p:txEl>
                                          </p:spTgt>
                                        </p:tgtEl>
                                        <p:attrNameLst>
                                          <p:attrName>style.visibility</p:attrName>
                                        </p:attrNameLst>
                                      </p:cBhvr>
                                      <p:to>
                                        <p:strVal val="visible"/>
                                      </p:to>
                                    </p:set>
                                    <p:animEffect filter="fade" transition="in">
                                      <p:cBhvr>
                                        <p:cTn dur="2500"/>
                                        <p:tgtEl>
                                          <p:spTgt spid="110">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10">
                                            <p:txEl>
                                              <p:pRg end="4" st="4"/>
                                            </p:txEl>
                                          </p:spTgt>
                                        </p:tgtEl>
                                        <p:attrNameLst>
                                          <p:attrName>style.visibility</p:attrName>
                                        </p:attrNameLst>
                                      </p:cBhvr>
                                      <p:to>
                                        <p:strVal val="visible"/>
                                      </p:to>
                                    </p:set>
                                    <p:animEffect filter="fade" transition="in">
                                      <p:cBhvr>
                                        <p:cTn dur="2500"/>
                                        <p:tgtEl>
                                          <p:spTgt spid="110">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4" name="Shape 114"/>
        <p:cNvGrpSpPr/>
        <p:nvPr/>
      </p:nvGrpSpPr>
      <p:grpSpPr>
        <a:xfrm>
          <a:off x="0" y="0"/>
          <a:ext cx="0" cy="0"/>
          <a:chOff x="0" y="0"/>
          <a:chExt cx="0" cy="0"/>
        </a:xfrm>
      </p:grpSpPr>
      <p:sp>
        <p:nvSpPr>
          <p:cNvPr id="115" name="Shape 115"/>
          <p:cNvSpPr txBox="1"/>
          <p:nvPr>
            <p:ph idx="1" type="body"/>
          </p:nvPr>
        </p:nvSpPr>
        <p:spPr>
          <a:xfrm>
            <a:off x="683568" y="836712"/>
            <a:ext cx="7706816" cy="4114800"/>
          </a:xfrm>
          <a:prstGeom prst="rect">
            <a:avLst/>
          </a:prstGeom>
          <a:noFill/>
          <a:ln>
            <a:noFill/>
          </a:ln>
        </p:spPr>
        <p:txBody>
          <a:bodyPr anchorCtr="0" anchor="t" bIns="45700" lIns="91425" rIns="91425" tIns="45700">
            <a:noAutofit/>
          </a:bodyPr>
          <a:lstStyle/>
          <a:p>
            <a:pPr indent="0" lvl="0" marL="0" marR="0" rtl="1" algn="r">
              <a:lnSpc>
                <a:spcPct val="200000"/>
              </a:lnSpc>
              <a:spcBef>
                <a:spcPts val="0"/>
              </a:spcBef>
              <a:spcAft>
                <a:spcPts val="0"/>
              </a:spcAft>
              <a:buClr>
                <a:schemeClr val="lt2"/>
              </a:buClr>
              <a:buSzPct val="25000"/>
              <a:buFont typeface="Arial"/>
              <a:buNone/>
            </a:pPr>
            <a:r>
              <a:rPr b="1" i="0" lang="iw-IL" sz="2000" u="none" cap="none" strike="noStrike">
                <a:solidFill>
                  <a:schemeClr val="lt1"/>
                </a:solidFill>
                <a:latin typeface="Arial Narrow"/>
                <a:ea typeface="Arial Narrow"/>
                <a:cs typeface="Arial Narrow"/>
                <a:sym typeface="Arial Narrow"/>
              </a:rPr>
              <a:t>ביום כ"ה באייר תש"ח (3.6.1948) הפציצו שני מטוסים מצרים את ראשון לציון ואנשים  רבים נפגעו. אמנון היה בין הנופלים והוא הובא למנוחת-עולמים בחלקה הצבאית של בית- הקברות הישן בראשון לציון. הניח הורים ואח.</a:t>
            </a:r>
          </a:p>
          <a:p>
            <a:pPr indent="0" lvl="0" marL="0" marR="0" rtl="1" algn="r">
              <a:lnSpc>
                <a:spcPct val="200000"/>
              </a:lnSpc>
              <a:spcBef>
                <a:spcPts val="1000"/>
              </a:spcBef>
              <a:spcAft>
                <a:spcPts val="0"/>
              </a:spcAft>
              <a:buClr>
                <a:schemeClr val="lt2"/>
              </a:buClr>
              <a:buSzPct val="25000"/>
              <a:buFont typeface="Arial"/>
              <a:buNone/>
            </a:pPr>
            <a:r>
              <a:rPr b="1" i="0" lang="iw-IL" sz="2000" u="none" cap="none" strike="noStrike">
                <a:solidFill>
                  <a:schemeClr val="lt1"/>
                </a:solidFill>
                <a:latin typeface="Arial Narrow"/>
                <a:ea typeface="Arial Narrow"/>
                <a:cs typeface="Arial Narrow"/>
                <a:sym typeface="Arial Narrow"/>
              </a:rPr>
              <a:t>המטוסים אשר הפציצו את תל-אביב וראשון לציון והמיתו יהודים רבים - הופלו עוד באותו יום בידי מודי אלון, מפקד טייסת הקרב הראשונה של חיל-האוויר הישראלי.</a:t>
            </a:r>
          </a:p>
          <a:p>
            <a:pPr indent="0" lvl="0" marL="0" marR="0" rtl="1" algn="r">
              <a:lnSpc>
                <a:spcPct val="150000"/>
              </a:lnSpc>
              <a:spcBef>
                <a:spcPts val="845"/>
              </a:spcBef>
              <a:spcAft>
                <a:spcPts val="0"/>
              </a:spcAft>
              <a:buClr>
                <a:schemeClr val="lt2"/>
              </a:buClr>
              <a:buSzPct val="25000"/>
              <a:buFont typeface="Arial"/>
              <a:buNone/>
            </a:pPr>
            <a:br>
              <a:rPr b="0" i="0" lang="iw-IL" sz="1225" u="none" cap="none" strike="noStrike">
                <a:solidFill>
                  <a:schemeClr val="lt1"/>
                </a:solidFill>
                <a:latin typeface="Arial Narrow"/>
                <a:ea typeface="Arial Narrow"/>
                <a:cs typeface="Arial Narrow"/>
                <a:sym typeface="Arial Narrow"/>
              </a:rPr>
            </a:b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5">
                                            <p:txEl>
                                              <p:pRg end="0" st="0"/>
                                            </p:txEl>
                                          </p:spTgt>
                                        </p:tgtEl>
                                        <p:attrNameLst>
                                          <p:attrName>style.visibility</p:attrName>
                                        </p:attrNameLst>
                                      </p:cBhvr>
                                      <p:to>
                                        <p:strVal val="visible"/>
                                      </p:to>
                                    </p:set>
                                    <p:animEffect filter="fade" transition="in">
                                      <p:cBhvr>
                                        <p:cTn dur="2500"/>
                                        <p:tgtEl>
                                          <p:spTgt spid="11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15">
                                            <p:txEl>
                                              <p:pRg end="1" st="1"/>
                                            </p:txEl>
                                          </p:spTgt>
                                        </p:tgtEl>
                                        <p:attrNameLst>
                                          <p:attrName>style.visibility</p:attrName>
                                        </p:attrNameLst>
                                      </p:cBhvr>
                                      <p:to>
                                        <p:strVal val="visible"/>
                                      </p:to>
                                    </p:set>
                                    <p:animEffect filter="fade" transition="in">
                                      <p:cBhvr>
                                        <p:cTn dur="2500"/>
                                        <p:tgtEl>
                                          <p:spTgt spid="11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15">
                                            <p:txEl>
                                              <p:pRg end="2" st="2"/>
                                            </p:txEl>
                                          </p:spTgt>
                                        </p:tgtEl>
                                        <p:attrNameLst>
                                          <p:attrName>style.visibility</p:attrName>
                                        </p:attrNameLst>
                                      </p:cBhvr>
                                      <p:to>
                                        <p:strVal val="visible"/>
                                      </p:to>
                                    </p:set>
                                    <p:animEffect filter="fade" transition="in">
                                      <p:cBhvr>
                                        <p:cTn dur="2500"/>
                                        <p:tgtEl>
                                          <p:spTgt spid="115">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9" name="Shape 119"/>
        <p:cNvGrpSpPr/>
        <p:nvPr/>
      </p:nvGrpSpPr>
      <p:grpSpPr>
        <a:xfrm>
          <a:off x="0" y="0"/>
          <a:ext cx="0" cy="0"/>
          <a:chOff x="0" y="0"/>
          <a:chExt cx="0" cy="0"/>
        </a:xfrm>
      </p:grpSpPr>
      <p:pic>
        <p:nvPicPr>
          <p:cNvPr descr="http://www.gen-mus.co.il/files/persons/8141_3.jpg" id="120" name="Shape 120"/>
          <p:cNvPicPr preferRelativeResize="0"/>
          <p:nvPr>
            <p:ph idx="1" type="body"/>
          </p:nvPr>
        </p:nvPicPr>
        <p:blipFill rotWithShape="1">
          <a:blip r:embed="rId3">
            <a:alphaModFix/>
          </a:blip>
          <a:srcRect b="0" l="0" r="0" t="0"/>
          <a:stretch/>
        </p:blipFill>
        <p:spPr>
          <a:xfrm>
            <a:off x="2699791" y="836712"/>
            <a:ext cx="3744414" cy="5007065"/>
          </a:xfrm>
          <a:prstGeom prst="rect">
            <a:avLst/>
          </a:prstGeom>
          <a:noFill/>
          <a:ln>
            <a:noFill/>
          </a:ln>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4" name="Shape 124"/>
        <p:cNvGrpSpPr/>
        <p:nvPr/>
      </p:nvGrpSpPr>
      <p:grpSpPr>
        <a:xfrm>
          <a:off x="0" y="0"/>
          <a:ext cx="0" cy="0"/>
          <a:chOff x="0" y="0"/>
          <a:chExt cx="0" cy="0"/>
        </a:xfrm>
      </p:grpSpPr>
      <p:sp>
        <p:nvSpPr>
          <p:cNvPr id="125" name="Shape 125"/>
          <p:cNvSpPr txBox="1"/>
          <p:nvPr>
            <p:ph idx="1" type="body"/>
          </p:nvPr>
        </p:nvSpPr>
        <p:spPr>
          <a:xfrm>
            <a:off x="628360" y="2204864"/>
            <a:ext cx="7924799" cy="4114800"/>
          </a:xfrm>
          <a:prstGeom prst="rect">
            <a:avLst/>
          </a:prstGeom>
          <a:noFill/>
          <a:ln>
            <a:noFill/>
          </a:ln>
        </p:spPr>
        <p:txBody>
          <a:bodyPr anchorCtr="0" anchor="t" bIns="45700" lIns="91425" rIns="91425" tIns="45700">
            <a:noAutofit/>
          </a:bodyPr>
          <a:lstStyle/>
          <a:p>
            <a:pPr indent="0" lvl="0" marL="0" marR="0" rtl="1" algn="ctr">
              <a:lnSpc>
                <a:spcPct val="100000"/>
              </a:lnSpc>
              <a:spcBef>
                <a:spcPts val="0"/>
              </a:spcBef>
              <a:spcAft>
                <a:spcPts val="0"/>
              </a:spcAft>
              <a:buClr>
                <a:schemeClr val="lt2"/>
              </a:buClr>
              <a:buSzPct val="25000"/>
              <a:buFont typeface="Arial"/>
              <a:buNone/>
            </a:pPr>
            <a:r>
              <a:rPr b="1" i="0" lang="iw-IL" sz="3200" u="none" cap="none" strike="noStrike">
                <a:solidFill>
                  <a:schemeClr val="lt1"/>
                </a:solidFill>
                <a:latin typeface="Arial Narrow"/>
                <a:ea typeface="Arial Narrow"/>
                <a:cs typeface="Arial Narrow"/>
                <a:sym typeface="Arial Narrow"/>
              </a:rPr>
              <a:t>אמנון ציגלרויט</a:t>
            </a:r>
            <a:r>
              <a:rPr b="0" i="0" lang="iw-IL" sz="3200" u="none" cap="none" strike="noStrike">
                <a:solidFill>
                  <a:schemeClr val="lt1"/>
                </a:solidFill>
                <a:latin typeface="Arial Narrow"/>
                <a:ea typeface="Arial Narrow"/>
                <a:cs typeface="Arial Narrow"/>
                <a:sym typeface="Arial Narrow"/>
              </a:rPr>
              <a:t> </a:t>
            </a:r>
            <a:br>
              <a:rPr b="0" i="0" lang="iw-IL" sz="3200" u="none" cap="none" strike="noStrike">
                <a:solidFill>
                  <a:schemeClr val="lt1"/>
                </a:solidFill>
                <a:latin typeface="Arial Narrow"/>
                <a:ea typeface="Arial Narrow"/>
                <a:cs typeface="Arial Narrow"/>
                <a:sym typeface="Arial Narrow"/>
              </a:rPr>
            </a:br>
            <a:r>
              <a:rPr b="0" i="0" lang="iw-IL" sz="3200" u="none" cap="none" strike="noStrike">
                <a:solidFill>
                  <a:schemeClr val="lt1"/>
                </a:solidFill>
                <a:latin typeface="Arial Narrow"/>
                <a:ea typeface="Arial Narrow"/>
                <a:cs typeface="Arial Narrow"/>
                <a:sym typeface="Arial Narrow"/>
              </a:rPr>
              <a:t>בן רבקה ויעקב </a:t>
            </a:r>
            <a:br>
              <a:rPr b="0" i="0" lang="iw-IL" sz="3200" u="none" cap="none" strike="noStrike">
                <a:solidFill>
                  <a:schemeClr val="lt1"/>
                </a:solidFill>
                <a:latin typeface="Arial Narrow"/>
                <a:ea typeface="Arial Narrow"/>
                <a:cs typeface="Arial Narrow"/>
                <a:sym typeface="Arial Narrow"/>
              </a:rPr>
            </a:br>
            <a:r>
              <a:rPr b="0" i="0" lang="iw-IL" sz="3200" u="none" cap="none" strike="noStrike">
                <a:solidFill>
                  <a:schemeClr val="lt1"/>
                </a:solidFill>
                <a:latin typeface="Arial Narrow"/>
                <a:ea typeface="Arial Narrow"/>
                <a:cs typeface="Arial Narrow"/>
                <a:sym typeface="Arial Narrow"/>
              </a:rPr>
              <a:t>בית העלמין הצבאי: ראשון לציון </a:t>
            </a:r>
            <a:br>
              <a:rPr b="0" i="0" lang="iw-IL" sz="3200" u="none" cap="none" strike="noStrike">
                <a:solidFill>
                  <a:schemeClr val="lt1"/>
                </a:solidFill>
                <a:latin typeface="Arial Narrow"/>
                <a:ea typeface="Arial Narrow"/>
                <a:cs typeface="Arial Narrow"/>
                <a:sym typeface="Arial Narrow"/>
              </a:rPr>
            </a:br>
            <a:r>
              <a:rPr b="0" i="0" lang="iw-IL" sz="3200" u="none" cap="none" strike="noStrike">
                <a:solidFill>
                  <a:schemeClr val="lt1"/>
                </a:solidFill>
                <a:latin typeface="Arial Narrow"/>
                <a:ea typeface="Arial Narrow"/>
                <a:cs typeface="Arial Narrow"/>
                <a:sym typeface="Arial Narrow"/>
              </a:rPr>
              <a:t>    חלקה: 1     שורה: 5     קבר: 10 </a:t>
            </a:r>
            <a:r>
              <a:rPr b="1" i="0" lang="iw-IL" sz="3200" u="none" cap="none" strike="noStrike">
                <a:solidFill>
                  <a:schemeClr val="lt1"/>
                </a:solidFill>
                <a:latin typeface="Arial Narrow"/>
                <a:ea typeface="Arial Narrow"/>
                <a:cs typeface="Arial Narrow"/>
                <a:sym typeface="Arial Narrow"/>
              </a:rPr>
              <a:t>.</a:t>
            </a:r>
          </a:p>
        </p:txBody>
      </p:sp>
    </p:spTree>
  </p:cSld>
  <p:clrMapOvr>
    <a:masterClrMapping/>
  </p:clrMapOvr>
  <p:transition spd="slow">
    <p:push dir="r"/>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5">
                                            <p:txEl>
                                              <p:pRg end="0" st="0"/>
                                            </p:txEl>
                                          </p:spTgt>
                                        </p:tgtEl>
                                        <p:attrNameLst>
                                          <p:attrName>style.visibility</p:attrName>
                                        </p:attrNameLst>
                                      </p:cBhvr>
                                      <p:to>
                                        <p:strVal val="visible"/>
                                      </p:to>
                                    </p:set>
                                    <p:animEffect filter="fade" transition="in">
                                      <p:cBhvr>
                                        <p:cTn dur="2500"/>
                                        <p:tgtEl>
                                          <p:spTgt spid="12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9" name="Shape 129"/>
        <p:cNvGrpSpPr/>
        <p:nvPr/>
      </p:nvGrpSpPr>
      <p:grpSpPr>
        <a:xfrm>
          <a:off x="0" y="0"/>
          <a:ext cx="0" cy="0"/>
          <a:chOff x="0" y="0"/>
          <a:chExt cx="0" cy="0"/>
        </a:xfrm>
      </p:grpSpPr>
      <p:sp>
        <p:nvSpPr>
          <p:cNvPr id="130" name="Shape 130"/>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ctr">
              <a:spcBef>
                <a:spcPts val="0"/>
              </a:spcBef>
              <a:buClr>
                <a:schemeClr val="lt1"/>
              </a:buClr>
              <a:buSzPct val="25000"/>
              <a:buFont typeface="Arial Narrow"/>
              <a:buNone/>
            </a:pPr>
            <a:r>
              <a:rPr b="1" i="0" lang="iw-IL" sz="2000" u="none" cap="none" strike="noStrike">
                <a:solidFill>
                  <a:schemeClr val="lt1"/>
                </a:solidFill>
                <a:latin typeface="Arial Narrow"/>
                <a:ea typeface="Arial Narrow"/>
                <a:cs typeface="Arial Narrow"/>
                <a:sym typeface="Arial Narrow"/>
              </a:rPr>
              <a:t>קיר זיכרון לחללי בית ספר "חביב"</a:t>
            </a:r>
            <a:br>
              <a:rPr b="1" i="0" lang="iw-IL" sz="2000" u="none" cap="none" strike="noStrike">
                <a:solidFill>
                  <a:schemeClr val="lt1"/>
                </a:solidFill>
                <a:latin typeface="Arial Narrow"/>
                <a:ea typeface="Arial Narrow"/>
                <a:cs typeface="Arial Narrow"/>
                <a:sym typeface="Arial Narrow"/>
              </a:rPr>
            </a:br>
            <a:r>
              <a:rPr b="1" i="0" lang="iw-IL" sz="2000" u="none" cap="none" strike="noStrike">
                <a:solidFill>
                  <a:schemeClr val="lt1"/>
                </a:solidFill>
                <a:latin typeface="Arial Narrow"/>
                <a:ea typeface="Arial Narrow"/>
                <a:cs typeface="Arial Narrow"/>
                <a:sym typeface="Arial Narrow"/>
              </a:rPr>
              <a:t>ראשון לציון</a:t>
            </a:r>
          </a:p>
        </p:txBody>
      </p:sp>
      <p:pic>
        <p:nvPicPr>
          <p:cNvPr descr="http://www.izkor.gov.il/ImageTum.ashx?image=Data/Andartaot/53402a.JPG&amp;width=160" id="131" name="Shape 131"/>
          <p:cNvPicPr preferRelativeResize="0"/>
          <p:nvPr>
            <p:ph idx="1" type="body"/>
          </p:nvPr>
        </p:nvPicPr>
        <p:blipFill rotWithShape="1">
          <a:blip r:embed="rId3">
            <a:alphaModFix/>
          </a:blip>
          <a:srcRect b="0" l="0" r="0" t="0"/>
          <a:stretch/>
        </p:blipFill>
        <p:spPr>
          <a:xfrm>
            <a:off x="2987824" y="2199438"/>
            <a:ext cx="3528391" cy="2646294"/>
          </a:xfrm>
          <a:prstGeom prst="rect">
            <a:avLst/>
          </a:prstGeom>
          <a:noFill/>
          <a:ln>
            <a:noFill/>
          </a:ln>
        </p:spPr>
      </p:pic>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1500"/>
                                        <p:tgtEl>
                                          <p:spTgt spid="1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5" name="Shape 135"/>
        <p:cNvGrpSpPr/>
        <p:nvPr/>
      </p:nvGrpSpPr>
      <p:grpSpPr>
        <a:xfrm>
          <a:off x="0" y="0"/>
          <a:ext cx="0" cy="0"/>
          <a:chOff x="0" y="0"/>
          <a:chExt cx="0" cy="0"/>
        </a:xfrm>
      </p:grpSpPr>
      <p:sp>
        <p:nvSpPr>
          <p:cNvPr id="136" name="Shape 136"/>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l">
              <a:spcBef>
                <a:spcPts val="0"/>
              </a:spcBef>
              <a:buClr>
                <a:schemeClr val="lt1"/>
              </a:buClr>
              <a:buSzPct val="25000"/>
              <a:buFont typeface="Arial Narrow"/>
              <a:buNone/>
            </a:pPr>
            <a:r>
              <a:t/>
            </a:r>
            <a:endParaRPr b="0" i="0" sz="3000" u="none" cap="none" strike="noStrike">
              <a:solidFill>
                <a:schemeClr val="lt1"/>
              </a:solidFill>
              <a:latin typeface="Arial Narrow"/>
              <a:ea typeface="Arial Narrow"/>
              <a:cs typeface="Arial Narrow"/>
              <a:sym typeface="Arial Narrow"/>
            </a:endParaRPr>
          </a:p>
        </p:txBody>
      </p:sp>
      <p:sp>
        <p:nvSpPr>
          <p:cNvPr id="137" name="Shape 137"/>
          <p:cNvSpPr/>
          <p:nvPr/>
        </p:nvSpPr>
        <p:spPr>
          <a:xfrm>
            <a:off x="1676082" y="1196751"/>
            <a:ext cx="5824030" cy="1200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lang="iw-IL" sz="7200" cap="none">
                <a:solidFill>
                  <a:srgbClr val="CEDDEA"/>
                </a:solidFill>
                <a:latin typeface="Arial Narrow"/>
                <a:ea typeface="Arial Narrow"/>
                <a:cs typeface="Arial Narrow"/>
                <a:sym typeface="Arial Narrow"/>
              </a:rPr>
              <a:t>יהי זכרו ברוך</a:t>
            </a:r>
          </a:p>
        </p:txBody>
      </p:sp>
      <p:pic>
        <p:nvPicPr>
          <p:cNvPr id="138" name="Shape 138"/>
          <p:cNvPicPr preferRelativeResize="0"/>
          <p:nvPr>
            <p:ph idx="1" type="body"/>
          </p:nvPr>
        </p:nvPicPr>
        <p:blipFill rotWithShape="1">
          <a:blip r:embed="rId3">
            <a:alphaModFix/>
          </a:blip>
          <a:srcRect b="0" l="0" r="0" t="0"/>
          <a:stretch/>
        </p:blipFill>
        <p:spPr>
          <a:xfrm>
            <a:off x="3664171" y="2397081"/>
            <a:ext cx="1847849" cy="2752725"/>
          </a:xfrm>
          <a:prstGeom prst="rect">
            <a:avLst/>
          </a:prstGeom>
          <a:noFill/>
          <a:ln>
            <a:noFill/>
          </a:ln>
        </p:spPr>
      </p:pic>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1750"/>
                                        <p:tgtEl>
                                          <p:spTgt spid="1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2" name="Shape 142"/>
        <p:cNvGrpSpPr/>
        <p:nvPr/>
      </p:nvGrpSpPr>
      <p:grpSpPr>
        <a:xfrm>
          <a:off x="0" y="0"/>
          <a:ext cx="0" cy="0"/>
          <a:chOff x="0" y="0"/>
          <a:chExt cx="0" cy="0"/>
        </a:xfrm>
      </p:grpSpPr>
      <p:sp>
        <p:nvSpPr>
          <p:cNvPr id="143" name="Shape 143"/>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l">
              <a:spcBef>
                <a:spcPts val="0"/>
              </a:spcBef>
              <a:buClr>
                <a:schemeClr val="lt1"/>
              </a:buClr>
              <a:buSzPct val="25000"/>
              <a:buFont typeface="Arial Narrow"/>
              <a:buNone/>
            </a:pPr>
            <a:r>
              <a:t/>
            </a:r>
            <a:endParaRPr b="0" i="0" sz="3000" u="none" cap="none" strike="noStrike">
              <a:solidFill>
                <a:schemeClr val="lt1"/>
              </a:solidFill>
              <a:latin typeface="Arial Narrow"/>
              <a:ea typeface="Arial Narrow"/>
              <a:cs typeface="Arial Narrow"/>
              <a:sym typeface="Arial Narrow"/>
            </a:endParaRPr>
          </a:p>
        </p:txBody>
      </p:sp>
      <p:sp>
        <p:nvSpPr>
          <p:cNvPr id="144" name="Shape 144"/>
          <p:cNvSpPr txBox="1"/>
          <p:nvPr>
            <p:ph idx="1" type="body"/>
          </p:nvPr>
        </p:nvSpPr>
        <p:spPr>
          <a:xfrm>
            <a:off x="609600" y="1600200"/>
            <a:ext cx="7924799" cy="4114800"/>
          </a:xfrm>
          <a:prstGeom prst="rect">
            <a:avLst/>
          </a:prstGeom>
          <a:noFill/>
          <a:ln>
            <a:noFill/>
          </a:ln>
        </p:spPr>
        <p:txBody>
          <a:bodyPr anchorCtr="0" anchor="t" bIns="45700" lIns="91425" rIns="91425" tIns="45700">
            <a:noAutofit/>
          </a:bodyPr>
          <a:lstStyle/>
          <a:p>
            <a:pPr indent="-342900" lvl="0" marL="342900" marR="0" rtl="1" algn="r">
              <a:lnSpc>
                <a:spcPct val="100000"/>
              </a:lnSpc>
              <a:spcBef>
                <a:spcPts val="0"/>
              </a:spcBef>
              <a:spcAft>
                <a:spcPts val="0"/>
              </a:spcAft>
              <a:buClr>
                <a:schemeClr val="lt2"/>
              </a:buClr>
              <a:buSzPct val="100000"/>
              <a:buFont typeface="Arial"/>
              <a:buNone/>
            </a:pPr>
            <a:r>
              <a:t/>
            </a:r>
            <a:endParaRPr b="0" i="0" sz="1700" u="none" cap="none" strike="noStrike">
              <a:solidFill>
                <a:schemeClr val="lt1"/>
              </a:solidFill>
              <a:latin typeface="Arial Narrow"/>
              <a:ea typeface="Arial Narrow"/>
              <a:cs typeface="Arial Narrow"/>
              <a:sym typeface="Arial Narrow"/>
            </a:endParaRPr>
          </a:p>
        </p:txBody>
      </p:sp>
      <p:sp>
        <p:nvSpPr>
          <p:cNvPr id="145" name="Shape 145"/>
          <p:cNvSpPr/>
          <p:nvPr/>
        </p:nvSpPr>
        <p:spPr>
          <a:xfrm>
            <a:off x="2329243" y="908720"/>
            <a:ext cx="4485522" cy="3785651"/>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lang="iw-IL" sz="4000" cap="none">
                <a:solidFill>
                  <a:srgbClr val="CEDDEA"/>
                </a:solidFill>
                <a:latin typeface="Arial Narrow"/>
                <a:ea typeface="Arial Narrow"/>
                <a:cs typeface="Arial Narrow"/>
                <a:sym typeface="Arial Narrow"/>
              </a:rPr>
              <a:t>ערכה:</a:t>
            </a:r>
          </a:p>
          <a:p>
            <a:pPr indent="0" lvl="0" marL="0" marR="0" rtl="1" algn="ctr">
              <a:spcBef>
                <a:spcPts val="0"/>
              </a:spcBef>
              <a:buSzPct val="25000"/>
              <a:buNone/>
            </a:pPr>
            <a:r>
              <a:rPr b="1" lang="iw-IL" sz="4000">
                <a:solidFill>
                  <a:srgbClr val="CEDDEA"/>
                </a:solidFill>
                <a:latin typeface="Arial Narrow"/>
                <a:ea typeface="Arial Narrow"/>
                <a:cs typeface="Arial Narrow"/>
                <a:sym typeface="Arial Narrow"/>
              </a:rPr>
              <a:t>לינור אזולאי</a:t>
            </a:r>
          </a:p>
          <a:p>
            <a:pPr indent="0" lvl="0" marL="0" marR="0" rtl="1" algn="ctr">
              <a:spcBef>
                <a:spcPts val="0"/>
              </a:spcBef>
              <a:buNone/>
            </a:pPr>
            <a:r>
              <a:t/>
            </a:r>
            <a:endParaRPr b="1" sz="4000" cap="none">
              <a:solidFill>
                <a:srgbClr val="CEDDEA"/>
              </a:solidFill>
              <a:latin typeface="Arial Narrow"/>
              <a:ea typeface="Arial Narrow"/>
              <a:cs typeface="Arial Narrow"/>
              <a:sym typeface="Arial Narrow"/>
            </a:endParaRPr>
          </a:p>
          <a:p>
            <a:pPr indent="0" lvl="0" marL="0" marR="0" rtl="1" algn="ctr">
              <a:spcBef>
                <a:spcPts val="0"/>
              </a:spcBef>
              <a:buSzPct val="25000"/>
              <a:buNone/>
            </a:pPr>
            <a:r>
              <a:rPr b="1" lang="iw-IL" sz="4000">
                <a:solidFill>
                  <a:srgbClr val="CEDDEA"/>
                </a:solidFill>
                <a:latin typeface="Arial Narrow"/>
                <a:ea typeface="Arial Narrow"/>
                <a:cs typeface="Arial Narrow"/>
                <a:sym typeface="Arial Narrow"/>
              </a:rPr>
              <a:t>מקיף ה' "אמירים"</a:t>
            </a:r>
          </a:p>
          <a:p>
            <a:pPr indent="0" lvl="0" marL="0" marR="0" rtl="1" algn="ctr">
              <a:spcBef>
                <a:spcPts val="0"/>
              </a:spcBef>
              <a:buNone/>
            </a:pPr>
            <a:r>
              <a:t/>
            </a:r>
            <a:endParaRPr b="1" sz="4000" cap="none">
              <a:solidFill>
                <a:srgbClr val="CEDDEA"/>
              </a:solidFill>
              <a:latin typeface="Arial Narrow"/>
              <a:ea typeface="Arial Narrow"/>
              <a:cs typeface="Arial Narrow"/>
              <a:sym typeface="Arial Narrow"/>
            </a:endParaRPr>
          </a:p>
          <a:p>
            <a:pPr indent="0" lvl="0" marL="0" marR="0" rtl="1" algn="ctr">
              <a:spcBef>
                <a:spcPts val="0"/>
              </a:spcBef>
              <a:buSzPct val="25000"/>
              <a:buNone/>
            </a:pPr>
            <a:r>
              <a:rPr b="1" lang="iw-IL" sz="4000">
                <a:solidFill>
                  <a:srgbClr val="CEDDEA"/>
                </a:solidFill>
                <a:latin typeface="Arial Narrow"/>
                <a:ea typeface="Arial Narrow"/>
                <a:cs typeface="Arial Narrow"/>
                <a:sym typeface="Arial Narrow"/>
              </a:rPr>
              <a:t>2017</a:t>
            </a: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2250"/>
                                        <p:tgtEl>
                                          <p:spTgt spid="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