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notesMasterIdLst>
    <p:notesMasterId r:id="rId15"/>
  </p:notesMasterIdLst>
  <p:sldIdLst>
    <p:sldId id="256" r:id="rId2"/>
    <p:sldId id="294" r:id="rId3"/>
    <p:sldId id="306" r:id="rId4"/>
    <p:sldId id="293" r:id="rId5"/>
    <p:sldId id="292" r:id="rId6"/>
    <p:sldId id="295" r:id="rId7"/>
    <p:sldId id="302" r:id="rId8"/>
    <p:sldId id="261" r:id="rId9"/>
    <p:sldId id="257" r:id="rId10"/>
    <p:sldId id="303" r:id="rId11"/>
    <p:sldId id="304" r:id="rId12"/>
    <p:sldId id="297" r:id="rId13"/>
    <p:sldId id="296" r:id="rId1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ECF4"/>
    <a:srgbClr val="5E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-96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55C4EBF-A964-4560-B802-00AADDE7070E}" type="datetimeFigureOut">
              <a:rPr lang="he-IL" smtClean="0"/>
              <a:t>כ"ז/שבט/תשע"ח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6AEF2D6-FF34-485C-A89D-17D0E4ECE0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32322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               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EF2D6-FF34-485C-A89D-17D0E4ECE08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6495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E8EB6623-A52D-45B9-B966-A825F71D2CC2}" type="datetimeFigureOut">
              <a:rPr lang="he-IL" smtClean="0"/>
              <a:pPr/>
              <a:t>כ"ז/שבט/תשע"ח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CF19400-2C0F-40BF-9DAA-B30EE3C43451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3965" y="4725144"/>
            <a:ext cx="6400800" cy="1752600"/>
          </a:xfrm>
        </p:spPr>
        <p:txBody>
          <a:bodyPr>
            <a:normAutofit/>
          </a:bodyPr>
          <a:lstStyle/>
          <a:p>
            <a:r>
              <a:rPr lang="he-IL" sz="6000" dirty="0" smtClean="0">
                <a:solidFill>
                  <a:schemeClr val="accent1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2.9.1927-1.7.1948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6881" y="798376"/>
            <a:ext cx="6577438" cy="1080120"/>
          </a:xfrm>
        </p:spPr>
        <p:txBody>
          <a:bodyPr/>
          <a:lstStyle/>
          <a:p>
            <a:r>
              <a:rPr lang="he-IL" sz="6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/>
            </a:r>
            <a:br>
              <a:rPr lang="he-IL" sz="66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he-IL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הוברמן</a:t>
            </a:r>
            <a:r>
              <a:rPr lang="he-IL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</a:t>
            </a:r>
            <a:r>
              <a:rPr lang="he-IL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מרדכי</a:t>
            </a:r>
          </a:p>
        </p:txBody>
      </p:sp>
      <p:sp>
        <p:nvSpPr>
          <p:cNvPr id="4" name="Rectangle 3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he-IL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Picture 2" descr="תמונת החל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086"/>
            <a:ext cx="2322789" cy="294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541477"/>
      </p:ext>
    </p:extLst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תקופת</a:t>
            </a:r>
            <a:r>
              <a:rPr lang="he-IL" sz="5400" dirty="0" smtClean="0"/>
              <a:t> </a:t>
            </a:r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ילדות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623737" y="846692"/>
            <a:ext cx="7924800" cy="468052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he-IL" sz="3200" dirty="0" smtClean="0"/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מרדכי הוברמן למד בגימנסיה הריאלית בראשון לציון, ובהמשך</a:t>
            </a:r>
            <a: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בבית ספר המקצועי "מקס פיין" בתל אביב. הוא המשיך את לימודיו בטכניון בחיפה. </a:t>
            </a:r>
            <a:endParaRPr lang="he-IL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בצעירותו היה פעיל בגדנ"ע ואחר כך בחי"ש.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בהיותו בן 16 עבר קורס של מ"כים והיה מורה ומדריך אימונים לנערי הפרברים, לנהגי "דרום יהודה" ולסטודנטים, וכולם כאחד חיבבו וכיבדו אותו. 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5527212"/>
            <a:ext cx="4176800" cy="12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97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e-IL" dirty="0" smtClean="0"/>
              <a:t>טכניון חיפה</a:t>
            </a:r>
          </a:p>
          <a:p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he-IL" dirty="0" smtClean="0"/>
              <a:t>בית הספר מקס פיין</a:t>
            </a:r>
          </a:p>
          <a:p>
            <a:endParaRPr lang="he-IL" dirty="0"/>
          </a:p>
        </p:txBody>
      </p:sp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b="1" dirty="0" smtClean="0">
                <a:solidFill>
                  <a:schemeClr val="accent1">
                    <a:lumMod val="75000"/>
                  </a:schemeClr>
                </a:solidFill>
              </a:rPr>
              <a:t>מוסדות הלימוד של מרדכי</a:t>
            </a:r>
            <a:endParaRPr lang="he-IL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50" y="2204864"/>
            <a:ext cx="3028950" cy="20193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00" y="4528857"/>
            <a:ext cx="2771800" cy="179080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14" y="2204864"/>
            <a:ext cx="4591211" cy="371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52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210146"/>
          </a:xfrm>
        </p:spPr>
        <p:txBody>
          <a:bodyPr/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מרדכי בצעירותו  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תוצאת תמונה עבור תמונות של הוברמן מרדכי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844824"/>
            <a:ext cx="468052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216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תקופת</a:t>
            </a:r>
            <a:r>
              <a:rPr lang="he-IL" dirty="0" smtClean="0"/>
              <a:t> </a:t>
            </a:r>
            <a:r>
              <a:rPr lang="he-IL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הצבא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609600" y="1417638"/>
            <a:ext cx="792480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הימים היו ימי שלטון הבריטים בארץ, ומערכת הדמים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בחיפה שאוכלוסייתה מעורבת יהודים וערבים קשה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וכבדה מאוד.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בתנאי מחתרת קיבל מרדכי לידו את הפיקוד על ואדי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רושמיה שם הייתה פעולת גמול של חטיבת כרמל     ב-21.1.1947.</a:t>
            </a:r>
            <a:r>
              <a:rPr lang="he-IL" sz="32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כמו כן פיקד על תחנת "אגד" והמרכז המסחרי הישן בחיפה.</a:t>
            </a:r>
          </a:p>
        </p:txBody>
      </p:sp>
    </p:spTree>
    <p:extLst>
      <p:ext uri="{BB962C8B-B14F-4D97-AF65-F5344CB8AC3E}">
        <p14:creationId xmlns:p14="http://schemas.microsoft.com/office/powerpoint/2010/main" val="417020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5400" b="1" cap="none" spc="0" dirty="0">
                <a:ln w="10541" cmpd="sng">
                  <a:solidFill>
                    <a:srgbClr val="7E97A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7E97AD">
                        <a:tint val="40000"/>
                        <a:satMod val="250000"/>
                      </a:srgbClr>
                    </a:gs>
                    <a:gs pos="9000">
                      <a:srgbClr val="7E97AD">
                        <a:tint val="52000"/>
                        <a:satMod val="300000"/>
                      </a:srgbClr>
                    </a:gs>
                    <a:gs pos="50000">
                      <a:srgbClr val="7E97AD">
                        <a:shade val="20000"/>
                        <a:satMod val="300000"/>
                      </a:srgbClr>
                    </a:gs>
                    <a:gs pos="79000">
                      <a:srgbClr val="7E97AD">
                        <a:tint val="52000"/>
                        <a:satMod val="300000"/>
                      </a:srgbClr>
                    </a:gs>
                    <a:gs pos="100000">
                      <a:srgbClr val="7E97A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תקופת</a:t>
            </a:r>
            <a:r>
              <a:rPr lang="he-IL" dirty="0">
                <a:solidFill>
                  <a:srgbClr val="FFFFFF"/>
                </a:solidFill>
              </a:rPr>
              <a:t> </a:t>
            </a:r>
            <a:r>
              <a:rPr lang="he-IL" sz="5400" b="1" cap="none" spc="0" dirty="0">
                <a:ln w="10541" cmpd="sng">
                  <a:solidFill>
                    <a:srgbClr val="7E97A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7E97AD">
                        <a:tint val="40000"/>
                        <a:satMod val="250000"/>
                      </a:srgbClr>
                    </a:gs>
                    <a:gs pos="9000">
                      <a:srgbClr val="7E97AD">
                        <a:tint val="52000"/>
                        <a:satMod val="300000"/>
                      </a:srgbClr>
                    </a:gs>
                    <a:gs pos="50000">
                      <a:srgbClr val="7E97AD">
                        <a:shade val="20000"/>
                        <a:satMod val="300000"/>
                      </a:srgbClr>
                    </a:gs>
                    <a:gs pos="79000">
                      <a:srgbClr val="7E97AD">
                        <a:tint val="52000"/>
                        <a:satMod val="300000"/>
                      </a:srgbClr>
                    </a:gs>
                    <a:gs pos="100000">
                      <a:srgbClr val="7E97A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הצבא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574658" y="1417638"/>
            <a:ext cx="7924800" cy="470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מרדכי הי אחראי התחבורה בין הדר הכרמל לקריות ולאזור התעשייה במפרץ.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בתנאי הימים ההם , ללא נשק גלוי, ולמול עיניהם של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הבריטים , היה זה תפקיד קשה ביותר.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זמן מה היה מפקד בית הסוהר בחיפה והועבר על פי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בקשתו לגדוד קרבי. </a:t>
            </a:r>
          </a:p>
        </p:txBody>
      </p:sp>
    </p:spTree>
    <p:extLst>
      <p:ext uri="{BB962C8B-B14F-4D97-AF65-F5344CB8AC3E}">
        <p14:creationId xmlns:p14="http://schemas.microsoft.com/office/powerpoint/2010/main" val="244249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642194"/>
          </a:xfrm>
        </p:spPr>
        <p:txBody>
          <a:bodyPr/>
          <a:lstStyle/>
          <a:p>
            <a:pPr algn="ctr"/>
            <a:r>
              <a:rPr lang="he-IL" sz="54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תמונה מהשירות הצבאי שלו</a:t>
            </a:r>
          </a:p>
        </p:txBody>
      </p:sp>
      <p:pic>
        <p:nvPicPr>
          <p:cNvPr id="1026" name="Picture 2" descr="תוצאת תמונה עבור הוברמן מרדכי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996" y="2276872"/>
            <a:ext cx="473757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15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94785" y="116632"/>
            <a:ext cx="7924800" cy="1143000"/>
          </a:xfrm>
        </p:spPr>
        <p:txBody>
          <a:bodyPr/>
          <a:lstStyle/>
          <a:p>
            <a:pPr algn="ctr"/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נפילתו  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605306" y="1484784"/>
            <a:ext cx="7924800" cy="55997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מרדכי השתתף במערכות הגליל ועמק הירדן ובשובו מן הרבות במשמר הירדן נשלח לנתניה לבית ספר לקצינים, אך כאן לא האריך ימים. 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הוברמן נהרג ביום כ"ד בסיוון תש"ח, 1.7.1948 בשעת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ביצוע תמרון–חבלה נועז והובא למנוחת-עולמים בבית</a:t>
            </a:r>
          </a:p>
          <a:p>
            <a:pPr marL="0" indent="0">
              <a:buNone/>
            </a:pPr>
            <a:r>
              <a:rPr lang="he-IL" sz="3200" dirty="0" smtClean="0">
                <a:latin typeface="Aharoni" panose="02010803020104030203" pitchFamily="2" charset="-79"/>
                <a:cs typeface="Aharoni" panose="02010803020104030203" pitchFamily="2" charset="-79"/>
              </a:rPr>
              <a:t>הקברות הצבאי בראשון לציון.</a:t>
            </a:r>
            <a:endParaRPr lang="he-IL" sz="32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slow" advClick="0" advTm="10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980728"/>
            <a:ext cx="7706816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spc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הוברמן</a:t>
            </a:r>
            <a:r>
              <a:rPr lang="he-IL" sz="54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he-IL" sz="5400" b="1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מרדכי</a:t>
            </a:r>
          </a:p>
          <a:p>
            <a:pPr marL="0" indent="0" algn="ctr">
              <a:buNone/>
            </a:pPr>
            <a:r>
              <a:rPr lang="he-IL" sz="3200" b="1" dirty="0" smtClean="0">
                <a:cs typeface="Aharoni" pitchFamily="2" charset="-79"/>
              </a:rPr>
              <a:t>נפל ביום  כ''ד בסיון תש''ח (1.7.1948)</a:t>
            </a:r>
          </a:p>
          <a:p>
            <a:pPr marL="0" indent="0" algn="ctr">
              <a:buNone/>
            </a:pPr>
            <a:r>
              <a:rPr lang="he-IL" sz="3200" b="1" dirty="0" smtClean="0">
                <a:cs typeface="Aharoni" pitchFamily="2" charset="-79"/>
              </a:rPr>
              <a:t>היה בן 21 בנופלו.</a:t>
            </a:r>
          </a:p>
          <a:p>
            <a:pPr marL="0" indent="0" algn="ctr">
              <a:buNone/>
            </a:pPr>
            <a:r>
              <a:rPr lang="he-IL" sz="3200" b="1" dirty="0" smtClean="0">
                <a:cs typeface="Aharoni" pitchFamily="2" charset="-79"/>
              </a:rPr>
              <a:t>מקום מנוחתו</a:t>
            </a:r>
          </a:p>
          <a:p>
            <a:pPr marL="0" indent="0" algn="ctr">
              <a:buNone/>
            </a:pPr>
            <a:r>
              <a:rPr lang="he-IL" sz="3200" b="1" dirty="0" smtClean="0">
                <a:cs typeface="Aharoni" pitchFamily="2" charset="-79"/>
              </a:rPr>
              <a:t>בית העלמין הצבאי בראשון לציון</a:t>
            </a:r>
          </a:p>
          <a:p>
            <a:pPr marL="0" indent="0" algn="ctr">
              <a:buNone/>
            </a:pPr>
            <a:endParaRPr lang="he-IL" sz="3200" b="1" dirty="0" smtClean="0"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655780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Click="0" advTm="1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2276872"/>
            <a:ext cx="3528392" cy="3542793"/>
          </a:xfrm>
          <a:prstGeom prst="rect">
            <a:avLst/>
          </a:prstGeom>
        </p:spPr>
      </p:pic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54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בית העלמין </a:t>
            </a:r>
            <a:r>
              <a:rPr lang="he-IL" sz="5400" b="1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הצבאי</a:t>
            </a:r>
            <a:endParaRPr lang="he-IL" sz="5400" b="1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0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0"/>
            <a:ext cx="7924800" cy="1691680"/>
          </a:xfrm>
        </p:spPr>
        <p:txBody>
          <a:bodyPr/>
          <a:lstStyle/>
          <a:p>
            <a:pPr algn="ctr"/>
            <a:r>
              <a:rPr lang="he-IL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אנדרטה לנופלי שכונת נחלת יהודה במערכות ישראל</a:t>
            </a:r>
            <a:endParaRPr lang="he-IL" sz="4400" dirty="0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28800" y="1988840"/>
            <a:ext cx="5486400" cy="372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28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מציין מיקום תוכן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075" y="2636912"/>
            <a:ext cx="1847850" cy="2752725"/>
          </a:xfrm>
        </p:spPr>
      </p:pic>
      <p:sp>
        <p:nvSpPr>
          <p:cNvPr id="7" name="כותרת 6"/>
          <p:cNvSpPr>
            <a:spLocks noGrp="1"/>
          </p:cNvSpPr>
          <p:nvPr>
            <p:ph type="title"/>
          </p:nvPr>
        </p:nvSpPr>
        <p:spPr>
          <a:xfrm>
            <a:off x="609600" y="1556792"/>
            <a:ext cx="7924800" cy="936104"/>
          </a:xfrm>
        </p:spPr>
        <p:txBody>
          <a:bodyPr/>
          <a:lstStyle/>
          <a:p>
            <a:pPr algn="ctr"/>
            <a:r>
              <a:rPr lang="he-IL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יהי זכרו </a:t>
            </a:r>
            <a:r>
              <a:rPr lang="he-IL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ea typeface="+mn-ea"/>
                <a:cs typeface="+mn-cs"/>
              </a:rPr>
              <a:t>ברוך</a:t>
            </a:r>
            <a:endParaRPr lang="he-IL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12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179512" y="1484784"/>
            <a:ext cx="8352928" cy="411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54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מציגות:</a:t>
            </a:r>
          </a:p>
          <a:p>
            <a:pPr marL="0" indent="0" algn="ctr">
              <a:buNone/>
            </a:pPr>
            <a:r>
              <a:rPr lang="he-IL" sz="32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לירז פרץ</a:t>
            </a:r>
          </a:p>
          <a:p>
            <a:pPr marL="0" indent="0" algn="ctr">
              <a:buNone/>
            </a:pPr>
            <a:r>
              <a:rPr lang="he-IL" sz="32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שחר </a:t>
            </a:r>
            <a:r>
              <a:rPr lang="he-IL" sz="3200" b="1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אמרה</a:t>
            </a:r>
          </a:p>
          <a:p>
            <a:pPr marL="0" indent="0" algn="ctr">
              <a:buNone/>
            </a:pPr>
            <a:r>
              <a:rPr lang="he-IL" sz="3200" b="1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ויצ"ו נחלת יהודה</a:t>
            </a:r>
          </a:p>
          <a:p>
            <a:pPr marL="0" indent="0" algn="ctr">
              <a:buNone/>
            </a:pPr>
            <a:r>
              <a:rPr lang="he-IL" sz="3200" b="1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2018</a:t>
            </a:r>
            <a:endParaRPr lang="he-IL" sz="3200" b="1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26680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</a:themeOverride>
</file>

<file path=ppt/theme/themeOverride2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Horizon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</TotalTime>
  <Words>274</Words>
  <Application>Microsoft Office PowerPoint</Application>
  <PresentationFormat>‫הצגה על המסך (4:3)</PresentationFormat>
  <Paragraphs>45</Paragraphs>
  <Slides>13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9" baseType="lpstr">
      <vt:lpstr>Aharoni</vt:lpstr>
      <vt:lpstr>Arial</vt:lpstr>
      <vt:lpstr>Arial Narrow</vt:lpstr>
      <vt:lpstr>Calibri</vt:lpstr>
      <vt:lpstr>Levenim MT</vt:lpstr>
      <vt:lpstr>Horizon</vt:lpstr>
      <vt:lpstr> הוברמן מרדכי</vt:lpstr>
      <vt:lpstr>תקופת ילדות</vt:lpstr>
      <vt:lpstr>מוסדות הלימוד של מרדכי</vt:lpstr>
      <vt:lpstr>מרדכי בצעירותו  </vt:lpstr>
      <vt:lpstr>תקופת הצבא</vt:lpstr>
      <vt:lpstr>תקופת הצבא</vt:lpstr>
      <vt:lpstr>תמונה מהשירות הצבאי שלו</vt:lpstr>
      <vt:lpstr>נפילתו  </vt:lpstr>
      <vt:lpstr>מצגת של PowerPoint</vt:lpstr>
      <vt:lpstr>בית העלמין הצבאי</vt:lpstr>
      <vt:lpstr>אנדרטה לנופלי שכונת נחלת יהודה במערכות ישראל</vt:lpstr>
      <vt:lpstr>יהי זכרו ברוך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הוברמן מרדכי</dc:title>
  <dc:creator>תום</dc:creator>
  <cp:lastModifiedBy>adi</cp:lastModifiedBy>
  <cp:revision>130</cp:revision>
  <dcterms:created xsi:type="dcterms:W3CDTF">2013-12-04T15:36:37Z</dcterms:created>
  <dcterms:modified xsi:type="dcterms:W3CDTF">2018-02-12T03:57:17Z</dcterms:modified>
</cp:coreProperties>
</file>