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6858000" cx="9144000"/>
  <p:notesSz cx="6858000" cy="9144000"/>
  <p:embeddedFontLst>
    <p:embeddedFont>
      <p:font typeface="Arial Narrow"/>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20" Type="http://schemas.openxmlformats.org/officeDocument/2006/relationships/font" Target="fonts/ArialNarrow-bold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ArialNarrow-regular.fntdata"/><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ArialNarrow-italic.fntdata"/><Relationship Id="rId6" Type="http://schemas.openxmlformats.org/officeDocument/2006/relationships/slide" Target="slides/slide2.xml"/><Relationship Id="rId18" Type="http://schemas.openxmlformats.org/officeDocument/2006/relationships/font" Target="fonts/ArialNarrow-bold.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3" name="Shape 83"/>
        <p:cNvGrpSpPr/>
        <p:nvPr/>
      </p:nvGrpSpPr>
      <p:grpSpPr>
        <a:xfrm>
          <a:off x="0" y="0"/>
          <a:ext cx="0" cy="0"/>
          <a:chOff x="0" y="0"/>
          <a:chExt cx="0" cy="0"/>
        </a:xfrm>
      </p:grpSpPr>
      <p:sp>
        <p:nvSpPr>
          <p:cNvPr id="84" name="Shape 84"/>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85" name="Shape 85"/>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2" name="Shape 92"/>
        <p:cNvGrpSpPr/>
        <p:nvPr/>
      </p:nvGrpSpPr>
      <p:grpSpPr>
        <a:xfrm>
          <a:off x="0" y="0"/>
          <a:ext cx="0" cy="0"/>
          <a:chOff x="0" y="0"/>
          <a:chExt cx="0" cy="0"/>
        </a:xfrm>
      </p:grpSpPr>
      <p:sp>
        <p:nvSpPr>
          <p:cNvPr id="93" name="Shape 93"/>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94" name="Shape 94"/>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9" name="Shape 99"/>
        <p:cNvGrpSpPr/>
        <p:nvPr/>
      </p:nvGrpSpPr>
      <p:grpSpPr>
        <a:xfrm>
          <a:off x="0" y="0"/>
          <a:ext cx="0" cy="0"/>
          <a:chOff x="0" y="0"/>
          <a:chExt cx="0" cy="0"/>
        </a:xfrm>
      </p:grpSpPr>
      <p:sp>
        <p:nvSpPr>
          <p:cNvPr id="100" name="Shape 100"/>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01" name="Shape 101"/>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6" name="Shape 106"/>
        <p:cNvGrpSpPr/>
        <p:nvPr/>
      </p:nvGrpSpPr>
      <p:grpSpPr>
        <a:xfrm>
          <a:off x="0" y="0"/>
          <a:ext cx="0" cy="0"/>
          <a:chOff x="0" y="0"/>
          <a:chExt cx="0" cy="0"/>
        </a:xfrm>
      </p:grpSpPr>
      <p:sp>
        <p:nvSpPr>
          <p:cNvPr id="107" name="Shape 107"/>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08" name="Shape 108"/>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3" name="Shape 113"/>
        <p:cNvGrpSpPr/>
        <p:nvPr/>
      </p:nvGrpSpPr>
      <p:grpSpPr>
        <a:xfrm>
          <a:off x="0" y="0"/>
          <a:ext cx="0" cy="0"/>
          <a:chOff x="0" y="0"/>
          <a:chExt cx="0" cy="0"/>
        </a:xfrm>
      </p:grpSpPr>
      <p:sp>
        <p:nvSpPr>
          <p:cNvPr id="114" name="Shape 114"/>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15" name="Shape 115"/>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9" name="Shape 119"/>
        <p:cNvGrpSpPr/>
        <p:nvPr/>
      </p:nvGrpSpPr>
      <p:grpSpPr>
        <a:xfrm>
          <a:off x="0" y="0"/>
          <a:ext cx="0" cy="0"/>
          <a:chOff x="0" y="0"/>
          <a:chExt cx="0" cy="0"/>
        </a:xfrm>
      </p:grpSpPr>
      <p:sp>
        <p:nvSpPr>
          <p:cNvPr id="120" name="Shape 120"/>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21" name="Shape 121"/>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5" name="Shape 125"/>
        <p:cNvGrpSpPr/>
        <p:nvPr/>
      </p:nvGrpSpPr>
      <p:grpSpPr>
        <a:xfrm>
          <a:off x="0" y="0"/>
          <a:ext cx="0" cy="0"/>
          <a:chOff x="0" y="0"/>
          <a:chExt cx="0" cy="0"/>
        </a:xfrm>
      </p:grpSpPr>
      <p:sp>
        <p:nvSpPr>
          <p:cNvPr id="126" name="Shape 126"/>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27" name="Shape 127"/>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1" name="Shape 131"/>
        <p:cNvGrpSpPr/>
        <p:nvPr/>
      </p:nvGrpSpPr>
      <p:grpSpPr>
        <a:xfrm>
          <a:off x="0" y="0"/>
          <a:ext cx="0" cy="0"/>
          <a:chOff x="0" y="0"/>
          <a:chExt cx="0" cy="0"/>
        </a:xfrm>
      </p:grpSpPr>
      <p:sp>
        <p:nvSpPr>
          <p:cNvPr id="132" name="Shape 132"/>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33" name="Shape 13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7" name="Shape 137"/>
        <p:cNvGrpSpPr/>
        <p:nvPr/>
      </p:nvGrpSpPr>
      <p:grpSpPr>
        <a:xfrm>
          <a:off x="0" y="0"/>
          <a:ext cx="0" cy="0"/>
          <a:chOff x="0" y="0"/>
          <a:chExt cx="0" cy="0"/>
        </a:xfrm>
      </p:grpSpPr>
      <p:sp>
        <p:nvSpPr>
          <p:cNvPr id="138" name="Shape 138"/>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39" name="Shape 139"/>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3" name="Shape 143"/>
        <p:cNvGrpSpPr/>
        <p:nvPr/>
      </p:nvGrpSpPr>
      <p:grpSpPr>
        <a:xfrm>
          <a:off x="0" y="0"/>
          <a:ext cx="0" cy="0"/>
          <a:chOff x="0" y="0"/>
          <a:chExt cx="0" cy="0"/>
        </a:xfrm>
      </p:grpSpPr>
      <p:sp>
        <p:nvSpPr>
          <p:cNvPr id="144" name="Shape 144"/>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45" name="Shape 145"/>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0" name="Shape 150"/>
        <p:cNvGrpSpPr/>
        <p:nvPr/>
      </p:nvGrpSpPr>
      <p:grpSpPr>
        <a:xfrm>
          <a:off x="0" y="0"/>
          <a:ext cx="0" cy="0"/>
          <a:chOff x="0" y="0"/>
          <a:chExt cx="0" cy="0"/>
        </a:xfrm>
      </p:grpSpPr>
      <p:sp>
        <p:nvSpPr>
          <p:cNvPr id="151" name="Shape 151"/>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52" name="Shape 152"/>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7" name="Shape 157"/>
        <p:cNvGrpSpPr/>
        <p:nvPr/>
      </p:nvGrpSpPr>
      <p:grpSpPr>
        <a:xfrm>
          <a:off x="0" y="0"/>
          <a:ext cx="0" cy="0"/>
          <a:chOff x="0" y="0"/>
          <a:chExt cx="0" cy="0"/>
        </a:xfrm>
      </p:grpSpPr>
      <p:sp>
        <p:nvSpPr>
          <p:cNvPr id="158" name="Shape 158"/>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lvl="0">
              <a:spcBef>
                <a:spcPts val="0"/>
              </a:spcBef>
              <a:buNone/>
            </a:pPr>
            <a:r>
              <a:t/>
            </a:r>
            <a:endParaRPr/>
          </a:p>
        </p:txBody>
      </p:sp>
      <p:sp>
        <p:nvSpPr>
          <p:cNvPr id="159" name="Shape 159"/>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12" name="Shape 12"/>
        <p:cNvGrpSpPr/>
        <p:nvPr/>
      </p:nvGrpSpPr>
      <p:grpSpPr>
        <a:xfrm>
          <a:off x="0" y="0"/>
          <a:ext cx="0" cy="0"/>
          <a:chOff x="0" y="0"/>
          <a:chExt cx="0" cy="0"/>
        </a:xfrm>
      </p:grpSpPr>
      <p:pic>
        <p:nvPicPr>
          <p:cNvPr descr="horizon.png" id="13" name="Shape 13"/>
          <p:cNvPicPr preferRelativeResize="0"/>
          <p:nvPr/>
        </p:nvPicPr>
        <p:blipFill rotWithShape="1">
          <a:blip r:embed="rId2">
            <a:alphaModFix/>
          </a:blip>
          <a:srcRect b="0" l="0" r="0" t="33333"/>
          <a:stretch/>
        </p:blipFill>
        <p:spPr>
          <a:xfrm>
            <a:off x="0" y="0"/>
            <a:ext cx="9144000" cy="4572000"/>
          </a:xfrm>
          <a:prstGeom prst="rect">
            <a:avLst/>
          </a:prstGeom>
          <a:noFill/>
          <a:ln>
            <a:noFill/>
          </a:ln>
        </p:spPr>
      </p:pic>
      <p:sp>
        <p:nvSpPr>
          <p:cNvPr id="14" name="Shape 14"/>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15" name="Shape 15"/>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16" name="Shape 16"/>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b="0" i="0" lang="iw-IL" sz="1100" u="none" cap="none" strike="noStrike">
                <a:solidFill>
                  <a:schemeClr val="lt1"/>
                </a:solidFill>
                <a:latin typeface="Arial Narrow"/>
                <a:ea typeface="Arial Narrow"/>
                <a:cs typeface="Arial Narrow"/>
                <a:sym typeface="Arial Narrow"/>
              </a:rPr>
              <a:t>‹#›</a:t>
            </a:fld>
          </a:p>
        </p:txBody>
      </p:sp>
      <p:sp>
        <p:nvSpPr>
          <p:cNvPr id="17" name="Shape 17"/>
          <p:cNvSpPr txBox="1"/>
          <p:nvPr>
            <p:ph idx="1" type="subTitle"/>
          </p:nvPr>
        </p:nvSpPr>
        <p:spPr>
          <a:xfrm>
            <a:off x="1219200" y="3886200"/>
            <a:ext cx="6400799" cy="1752600"/>
          </a:xfrm>
          <a:prstGeom prst="rect">
            <a:avLst/>
          </a:prstGeom>
          <a:noFill/>
          <a:ln>
            <a:noFill/>
          </a:ln>
        </p:spPr>
        <p:txBody>
          <a:bodyPr anchorCtr="0" anchor="t" bIns="91425" lIns="91425" rIns="91425" tIns="91425"/>
          <a:lstStyle>
            <a:lvl1pPr indent="0" lvl="0" marL="0" marR="0" rtl="1" algn="ctr">
              <a:lnSpc>
                <a:spcPct val="100000"/>
              </a:lnSpc>
              <a:spcBef>
                <a:spcPts val="340"/>
              </a:spcBef>
              <a:spcAft>
                <a:spcPts val="600"/>
              </a:spcAft>
              <a:buClr>
                <a:schemeClr val="lt2"/>
              </a:buClr>
              <a:buFont typeface="Arial"/>
              <a:buNone/>
              <a:defRPr b="0" i="0" sz="1700" u="none" cap="none" strike="noStrike">
                <a:solidFill>
                  <a:schemeClr val="lt2"/>
                </a:solidFill>
                <a:latin typeface="Arial Narrow"/>
                <a:ea typeface="Arial Narrow"/>
                <a:cs typeface="Arial Narrow"/>
                <a:sym typeface="Arial Narrow"/>
              </a:defRPr>
            </a:lvl1pPr>
            <a:lvl2pPr indent="0" lvl="1" marL="4572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2pPr>
            <a:lvl3pPr indent="0" lvl="2" marL="9144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3pPr>
            <a:lvl4pPr indent="0" lvl="3" marL="13716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4pPr>
            <a:lvl5pPr indent="0" lvl="4" marL="18288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5pPr>
            <a:lvl6pPr indent="0" lvl="5" marL="22860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6pPr>
            <a:lvl7pPr indent="0" lvl="6" marL="27432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7pPr>
            <a:lvl8pPr indent="0" lvl="7" marL="32004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8pPr>
            <a:lvl9pPr indent="0" lvl="8" marL="36576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9pPr>
          </a:lstStyle>
          <a:p/>
        </p:txBody>
      </p:sp>
      <p:sp>
        <p:nvSpPr>
          <p:cNvPr id="18" name="Shape 18"/>
          <p:cNvSpPr txBox="1"/>
          <p:nvPr>
            <p:ph type="ctrTitle"/>
          </p:nvPr>
        </p:nvSpPr>
        <p:spPr>
          <a:xfrm>
            <a:off x="685800" y="2007888"/>
            <a:ext cx="7772400" cy="1470024"/>
          </a:xfrm>
          <a:prstGeom prst="rect">
            <a:avLst/>
          </a:prstGeom>
          <a:noFill/>
          <a:ln>
            <a:noFill/>
          </a:ln>
        </p:spPr>
        <p:txBody>
          <a:bodyPr anchorCtr="0" anchor="b" bIns="91425" lIns="91425" rIns="91425" tIns="91425"/>
          <a:lstStyle>
            <a:lvl1pPr indent="0" lvl="0" marL="0" marR="0" rtl="1" algn="ctr">
              <a:spcBef>
                <a:spcPts val="0"/>
              </a:spcBef>
              <a:buClr>
                <a:schemeClr val="lt1"/>
              </a:buClr>
              <a:buFont typeface="Arial Narrow"/>
              <a:buNone/>
              <a:defRPr b="0" i="0" sz="32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le and Content">
    <p:spTree>
      <p:nvGrpSpPr>
        <p:cNvPr id="19" name="Shape 19"/>
        <p:cNvGrpSpPr/>
        <p:nvPr/>
      </p:nvGrpSpPr>
      <p:grpSpPr>
        <a:xfrm>
          <a:off x="0" y="0"/>
          <a:ext cx="0" cy="0"/>
          <a:chOff x="0" y="0"/>
          <a:chExt cx="0" cy="0"/>
        </a:xfrm>
      </p:grpSpPr>
      <p:sp>
        <p:nvSpPr>
          <p:cNvPr id="20" name="Shape 20"/>
          <p:cNvSpPr txBox="1"/>
          <p:nvPr>
            <p:ph type="title"/>
          </p:nvPr>
        </p:nvSpPr>
        <p:spPr>
          <a:xfrm>
            <a:off x="609600" y="274637"/>
            <a:ext cx="7924799" cy="11430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21" name="Shape 21"/>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22" name="Shape 22"/>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23" name="Shape 23"/>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b="0" i="0" lang="iw-IL" sz="1100" u="none" cap="none" strike="noStrike">
                <a:solidFill>
                  <a:schemeClr val="lt1"/>
                </a:solidFill>
                <a:latin typeface="Arial Narrow"/>
                <a:ea typeface="Arial Narrow"/>
                <a:cs typeface="Arial Narrow"/>
                <a:sym typeface="Arial Narrow"/>
              </a:rPr>
              <a:t>‹#›</a:t>
            </a:fld>
          </a:p>
        </p:txBody>
      </p:sp>
      <p:sp>
        <p:nvSpPr>
          <p:cNvPr id="24" name="Shape 24"/>
          <p:cNvSpPr txBox="1"/>
          <p:nvPr>
            <p:ph idx="1" type="body"/>
          </p:nvPr>
        </p:nvSpPr>
        <p:spPr>
          <a:xfrm>
            <a:off x="609600" y="1600200"/>
            <a:ext cx="7924799" cy="4114800"/>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25" name="Shape 25"/>
        <p:cNvGrpSpPr/>
        <p:nvPr/>
      </p:nvGrpSpPr>
      <p:grpSpPr>
        <a:xfrm>
          <a:off x="0" y="0"/>
          <a:ext cx="0" cy="0"/>
          <a:chOff x="0" y="0"/>
          <a:chExt cx="0" cy="0"/>
        </a:xfrm>
      </p:grpSpPr>
      <p:sp>
        <p:nvSpPr>
          <p:cNvPr id="26" name="Shape 26"/>
          <p:cNvSpPr txBox="1"/>
          <p:nvPr>
            <p:ph type="title"/>
          </p:nvPr>
        </p:nvSpPr>
        <p:spPr>
          <a:xfrm>
            <a:off x="609600" y="4962525"/>
            <a:ext cx="7885113" cy="1362075"/>
          </a:xfrm>
          <a:prstGeom prst="rect">
            <a:avLst/>
          </a:prstGeom>
          <a:noFill/>
          <a:ln>
            <a:noFill/>
          </a:ln>
        </p:spPr>
        <p:txBody>
          <a:bodyPr anchorCtr="0" anchor="t" bIns="91425" lIns="91425" rIns="91425" tIns="91425"/>
          <a:lstStyle>
            <a:lvl1pPr indent="0" lvl="0" marL="0" marR="0" rtl="1" algn="l">
              <a:spcBef>
                <a:spcPts val="0"/>
              </a:spcBef>
              <a:buClr>
                <a:schemeClr val="lt1"/>
              </a:buClr>
              <a:buFont typeface="Arial Narrow"/>
              <a:buNone/>
              <a:defRPr b="0" i="0" sz="32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27" name="Shape 27"/>
          <p:cNvSpPr txBox="1"/>
          <p:nvPr>
            <p:ph idx="1" type="body"/>
          </p:nvPr>
        </p:nvSpPr>
        <p:spPr>
          <a:xfrm>
            <a:off x="609600" y="3462337"/>
            <a:ext cx="7885113" cy="1500187"/>
          </a:xfrm>
          <a:prstGeom prst="rect">
            <a:avLst/>
          </a:prstGeom>
          <a:noFill/>
          <a:ln>
            <a:noFill/>
          </a:ln>
        </p:spPr>
        <p:txBody>
          <a:bodyPr anchorCtr="0" anchor="b" bIns="91425" lIns="91425" rIns="91425" tIns="91425"/>
          <a:lstStyle>
            <a:lvl1pPr indent="0" lvl="0" marL="0" marR="0" rtl="1" algn="r">
              <a:lnSpc>
                <a:spcPct val="100000"/>
              </a:lnSpc>
              <a:spcBef>
                <a:spcPts val="340"/>
              </a:spcBef>
              <a:spcAft>
                <a:spcPts val="600"/>
              </a:spcAft>
              <a:buClr>
                <a:schemeClr val="lt2"/>
              </a:buClr>
              <a:buFont typeface="Arial"/>
              <a:buNone/>
              <a:defRPr b="0" i="0" sz="1700" u="none" cap="none" strike="noStrike">
                <a:solidFill>
                  <a:schemeClr val="lt2"/>
                </a:solidFill>
                <a:latin typeface="Arial Narrow"/>
                <a:ea typeface="Arial Narrow"/>
                <a:cs typeface="Arial Narrow"/>
                <a:sym typeface="Arial Narrow"/>
              </a:defRPr>
            </a:lvl1pPr>
            <a:lvl2pPr indent="0" lvl="1" marL="457200" marR="0" rtl="1" algn="r">
              <a:lnSpc>
                <a:spcPct val="100000"/>
              </a:lnSpc>
              <a:spcBef>
                <a:spcPts val="360"/>
              </a:spcBef>
              <a:spcAft>
                <a:spcPts val="600"/>
              </a:spcAft>
              <a:buClr>
                <a:schemeClr val="lt2"/>
              </a:buClr>
              <a:buFont typeface="Arial"/>
              <a:buNone/>
              <a:defRPr b="0" i="0" sz="1800" u="none" cap="none" strike="noStrike">
                <a:solidFill>
                  <a:schemeClr val="lt1"/>
                </a:solidFill>
                <a:latin typeface="Arial Narrow"/>
                <a:ea typeface="Arial Narrow"/>
                <a:cs typeface="Arial Narrow"/>
                <a:sym typeface="Arial Narrow"/>
              </a:defRPr>
            </a:lvl2pPr>
            <a:lvl3pPr indent="0" lvl="2" marL="914400" marR="0" rtl="1" algn="r">
              <a:lnSpc>
                <a:spcPct val="100000"/>
              </a:lnSpc>
              <a:spcBef>
                <a:spcPts val="320"/>
              </a:spcBef>
              <a:spcAft>
                <a:spcPts val="600"/>
              </a:spcAft>
              <a:buClr>
                <a:schemeClr val="lt2"/>
              </a:buClr>
              <a:buFont typeface="Arial"/>
              <a:buNone/>
              <a:defRPr b="0" i="0" sz="1600" u="none" cap="none" strike="noStrike">
                <a:solidFill>
                  <a:schemeClr val="lt1"/>
                </a:solidFill>
                <a:latin typeface="Arial Narrow"/>
                <a:ea typeface="Arial Narrow"/>
                <a:cs typeface="Arial Narrow"/>
                <a:sym typeface="Arial Narrow"/>
              </a:defRPr>
            </a:lvl3pPr>
            <a:lvl4pPr indent="0" lvl="3" marL="137160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4pPr>
            <a:lvl5pPr indent="0" lvl="4" marL="182880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5pPr>
            <a:lvl6pPr indent="0" lvl="5" marL="228600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6pPr>
            <a:lvl7pPr indent="0" lvl="6" marL="274320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7pPr>
            <a:lvl8pPr indent="0" lvl="7" marL="320040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8pPr>
            <a:lvl9pPr indent="0" lvl="8" marL="365760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9pPr>
          </a:lstStyle>
          <a:p/>
        </p:txBody>
      </p:sp>
      <p:sp>
        <p:nvSpPr>
          <p:cNvPr id="28" name="Shape 28"/>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29" name="Shape 29"/>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30" name="Shape 30"/>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b="0" i="0" lang="iw-IL" sz="1100" u="none" cap="none" strike="noStrike">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wo Content">
    <p:spTree>
      <p:nvGrpSpPr>
        <p:cNvPr id="31" name="Shape 31"/>
        <p:cNvGrpSpPr/>
        <p:nvPr/>
      </p:nvGrpSpPr>
      <p:grpSpPr>
        <a:xfrm>
          <a:off x="0" y="0"/>
          <a:ext cx="0" cy="0"/>
          <a:chOff x="0" y="0"/>
          <a:chExt cx="0" cy="0"/>
        </a:xfrm>
      </p:grpSpPr>
      <p:sp>
        <p:nvSpPr>
          <p:cNvPr id="32" name="Shape 32"/>
          <p:cNvSpPr txBox="1"/>
          <p:nvPr>
            <p:ph idx="1" type="body"/>
          </p:nvPr>
        </p:nvSpPr>
        <p:spPr>
          <a:xfrm>
            <a:off x="609600" y="1600200"/>
            <a:ext cx="3733800" cy="4114800"/>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33" name="Shape 33"/>
          <p:cNvSpPr txBox="1"/>
          <p:nvPr>
            <p:ph idx="2" type="body"/>
          </p:nvPr>
        </p:nvSpPr>
        <p:spPr>
          <a:xfrm>
            <a:off x="4800600" y="1600200"/>
            <a:ext cx="3733800" cy="4114800"/>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34" name="Shape 34"/>
          <p:cNvSpPr txBox="1"/>
          <p:nvPr>
            <p:ph type="title"/>
          </p:nvPr>
        </p:nvSpPr>
        <p:spPr>
          <a:xfrm>
            <a:off x="609600" y="274637"/>
            <a:ext cx="7924799" cy="11430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35" name="Shape 35"/>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36" name="Shape 36"/>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37" name="Shape 37"/>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b="0" i="0" lang="iw-IL" sz="1100" u="none" cap="none" strike="noStrike">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Comparison">
    <p:spTree>
      <p:nvGrpSpPr>
        <p:cNvPr id="38" name="Shape 38"/>
        <p:cNvGrpSpPr/>
        <p:nvPr/>
      </p:nvGrpSpPr>
      <p:grpSpPr>
        <a:xfrm>
          <a:off x="0" y="0"/>
          <a:ext cx="0" cy="0"/>
          <a:chOff x="0" y="0"/>
          <a:chExt cx="0" cy="0"/>
        </a:xfrm>
      </p:grpSpPr>
      <p:sp>
        <p:nvSpPr>
          <p:cNvPr id="39" name="Shape 39"/>
          <p:cNvSpPr txBox="1"/>
          <p:nvPr>
            <p:ph idx="1" type="body"/>
          </p:nvPr>
        </p:nvSpPr>
        <p:spPr>
          <a:xfrm>
            <a:off x="4800600" y="2209800"/>
            <a:ext cx="3733800" cy="3505200"/>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40" name="Shape 40"/>
          <p:cNvSpPr txBox="1"/>
          <p:nvPr>
            <p:ph idx="2" type="body"/>
          </p:nvPr>
        </p:nvSpPr>
        <p:spPr>
          <a:xfrm>
            <a:off x="609600" y="2209800"/>
            <a:ext cx="3733800" cy="3505200"/>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41" name="Shape 41"/>
          <p:cNvSpPr txBox="1"/>
          <p:nvPr>
            <p:ph type="title"/>
          </p:nvPr>
        </p:nvSpPr>
        <p:spPr>
          <a:xfrm>
            <a:off x="609600" y="274637"/>
            <a:ext cx="7924799" cy="11430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42" name="Shape 42"/>
          <p:cNvSpPr txBox="1"/>
          <p:nvPr>
            <p:ph idx="3" type="body"/>
          </p:nvPr>
        </p:nvSpPr>
        <p:spPr>
          <a:xfrm>
            <a:off x="609600" y="1600199"/>
            <a:ext cx="3733800" cy="574674"/>
          </a:xfrm>
          <a:prstGeom prst="rect">
            <a:avLst/>
          </a:prstGeom>
          <a:noFill/>
          <a:ln>
            <a:noFill/>
          </a:ln>
        </p:spPr>
        <p:txBody>
          <a:bodyPr anchorCtr="0" anchor="b" bIns="91425" lIns="91425" rIns="91425" tIns="91425"/>
          <a:lstStyle>
            <a:lvl1pPr indent="0" lvl="0" marL="0" marR="0" rtl="1" algn="r">
              <a:lnSpc>
                <a:spcPct val="100000"/>
              </a:lnSpc>
              <a:spcBef>
                <a:spcPts val="340"/>
              </a:spcBef>
              <a:spcAft>
                <a:spcPts val="600"/>
              </a:spcAft>
              <a:buClr>
                <a:schemeClr val="lt2"/>
              </a:buClr>
              <a:buFont typeface="Arial"/>
              <a:buNone/>
              <a:defRPr b="0" i="0" sz="1700" u="none" cap="none" strike="noStrike">
                <a:solidFill>
                  <a:schemeClr val="lt2"/>
                </a:solidFill>
                <a:latin typeface="Arial Narrow"/>
                <a:ea typeface="Arial Narrow"/>
                <a:cs typeface="Arial Narrow"/>
                <a:sym typeface="Arial Narrow"/>
              </a:defRPr>
            </a:lvl1pPr>
            <a:lvl2pPr indent="0" lvl="1" marL="457200" marR="0" rtl="1" algn="r">
              <a:lnSpc>
                <a:spcPct val="100000"/>
              </a:lnSpc>
              <a:spcBef>
                <a:spcPts val="400"/>
              </a:spcBef>
              <a:spcAft>
                <a:spcPts val="600"/>
              </a:spcAft>
              <a:buClr>
                <a:schemeClr val="lt2"/>
              </a:buClr>
              <a:buFont typeface="Arial"/>
              <a:buNone/>
              <a:defRPr b="1" i="0" sz="2000" u="none" cap="none" strike="noStrike">
                <a:solidFill>
                  <a:schemeClr val="lt1"/>
                </a:solidFill>
                <a:latin typeface="Arial Narrow"/>
                <a:ea typeface="Arial Narrow"/>
                <a:cs typeface="Arial Narrow"/>
                <a:sym typeface="Arial Narrow"/>
              </a:defRPr>
            </a:lvl2pPr>
            <a:lvl3pPr indent="0" lvl="2" marL="914400" marR="0" rtl="1" algn="r">
              <a:lnSpc>
                <a:spcPct val="100000"/>
              </a:lnSpc>
              <a:spcBef>
                <a:spcPts val="360"/>
              </a:spcBef>
              <a:spcAft>
                <a:spcPts val="600"/>
              </a:spcAft>
              <a:buClr>
                <a:schemeClr val="lt2"/>
              </a:buClr>
              <a:buFont typeface="Arial"/>
              <a:buNone/>
              <a:defRPr b="1" i="0" sz="1800" u="none" cap="none" strike="noStrike">
                <a:solidFill>
                  <a:schemeClr val="lt1"/>
                </a:solidFill>
                <a:latin typeface="Arial Narrow"/>
                <a:ea typeface="Arial Narrow"/>
                <a:cs typeface="Arial Narrow"/>
                <a:sym typeface="Arial Narrow"/>
              </a:defRPr>
            </a:lvl3pPr>
            <a:lvl4pPr indent="0" lvl="3" marL="13716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4pPr>
            <a:lvl5pPr indent="0" lvl="4" marL="18288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5pPr>
            <a:lvl6pPr indent="0" lvl="5" marL="22860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6pPr>
            <a:lvl7pPr indent="0" lvl="6" marL="27432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7pPr>
            <a:lvl8pPr indent="0" lvl="7" marL="32004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8pPr>
            <a:lvl9pPr indent="0" lvl="8" marL="36576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9pPr>
          </a:lstStyle>
          <a:p/>
        </p:txBody>
      </p:sp>
      <p:sp>
        <p:nvSpPr>
          <p:cNvPr id="43" name="Shape 43"/>
          <p:cNvSpPr txBox="1"/>
          <p:nvPr>
            <p:ph idx="4" type="body"/>
          </p:nvPr>
        </p:nvSpPr>
        <p:spPr>
          <a:xfrm>
            <a:off x="4800600" y="1600199"/>
            <a:ext cx="3733800" cy="574674"/>
          </a:xfrm>
          <a:prstGeom prst="rect">
            <a:avLst/>
          </a:prstGeom>
          <a:noFill/>
          <a:ln>
            <a:noFill/>
          </a:ln>
        </p:spPr>
        <p:txBody>
          <a:bodyPr anchorCtr="0" anchor="b" bIns="91425" lIns="91425" rIns="91425" tIns="91425"/>
          <a:lstStyle>
            <a:lvl1pPr indent="0" lvl="0" marL="0" marR="0" rtl="1" algn="r">
              <a:lnSpc>
                <a:spcPct val="100000"/>
              </a:lnSpc>
              <a:spcBef>
                <a:spcPts val="340"/>
              </a:spcBef>
              <a:spcAft>
                <a:spcPts val="600"/>
              </a:spcAft>
              <a:buClr>
                <a:schemeClr val="lt2"/>
              </a:buClr>
              <a:buFont typeface="Arial"/>
              <a:buNone/>
              <a:defRPr b="0" i="0" sz="1700" u="none" cap="none" strike="noStrike">
                <a:solidFill>
                  <a:schemeClr val="lt2"/>
                </a:solidFill>
                <a:latin typeface="Arial Narrow"/>
                <a:ea typeface="Arial Narrow"/>
                <a:cs typeface="Arial Narrow"/>
                <a:sym typeface="Arial Narrow"/>
              </a:defRPr>
            </a:lvl1pPr>
            <a:lvl2pPr indent="0" lvl="1" marL="457200" marR="0" rtl="1" algn="r">
              <a:lnSpc>
                <a:spcPct val="100000"/>
              </a:lnSpc>
              <a:spcBef>
                <a:spcPts val="400"/>
              </a:spcBef>
              <a:spcAft>
                <a:spcPts val="600"/>
              </a:spcAft>
              <a:buClr>
                <a:schemeClr val="lt2"/>
              </a:buClr>
              <a:buFont typeface="Arial"/>
              <a:buNone/>
              <a:defRPr b="1" i="0" sz="2000" u="none" cap="none" strike="noStrike">
                <a:solidFill>
                  <a:schemeClr val="lt1"/>
                </a:solidFill>
                <a:latin typeface="Arial Narrow"/>
                <a:ea typeface="Arial Narrow"/>
                <a:cs typeface="Arial Narrow"/>
                <a:sym typeface="Arial Narrow"/>
              </a:defRPr>
            </a:lvl2pPr>
            <a:lvl3pPr indent="0" lvl="2" marL="914400" marR="0" rtl="1" algn="r">
              <a:lnSpc>
                <a:spcPct val="100000"/>
              </a:lnSpc>
              <a:spcBef>
                <a:spcPts val="360"/>
              </a:spcBef>
              <a:spcAft>
                <a:spcPts val="600"/>
              </a:spcAft>
              <a:buClr>
                <a:schemeClr val="lt2"/>
              </a:buClr>
              <a:buFont typeface="Arial"/>
              <a:buNone/>
              <a:defRPr b="1" i="0" sz="1800" u="none" cap="none" strike="noStrike">
                <a:solidFill>
                  <a:schemeClr val="lt1"/>
                </a:solidFill>
                <a:latin typeface="Arial Narrow"/>
                <a:ea typeface="Arial Narrow"/>
                <a:cs typeface="Arial Narrow"/>
                <a:sym typeface="Arial Narrow"/>
              </a:defRPr>
            </a:lvl3pPr>
            <a:lvl4pPr indent="0" lvl="3" marL="13716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4pPr>
            <a:lvl5pPr indent="0" lvl="4" marL="18288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5pPr>
            <a:lvl6pPr indent="0" lvl="5" marL="22860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6pPr>
            <a:lvl7pPr indent="0" lvl="6" marL="27432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7pPr>
            <a:lvl8pPr indent="0" lvl="7" marL="32004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8pPr>
            <a:lvl9pPr indent="0" lvl="8" marL="36576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9pPr>
          </a:lstStyle>
          <a:p/>
        </p:txBody>
      </p:sp>
      <p:sp>
        <p:nvSpPr>
          <p:cNvPr id="44" name="Shape 44"/>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45" name="Shape 45"/>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46" name="Shape 46"/>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b="0" i="0" lang="iw-IL" sz="1100" u="none" cap="none" strike="noStrike">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47" name="Shape 47"/>
        <p:cNvGrpSpPr/>
        <p:nvPr/>
      </p:nvGrpSpPr>
      <p:grpSpPr>
        <a:xfrm>
          <a:off x="0" y="0"/>
          <a:ext cx="0" cy="0"/>
          <a:chOff x="0" y="0"/>
          <a:chExt cx="0" cy="0"/>
        </a:xfrm>
      </p:grpSpPr>
      <p:sp>
        <p:nvSpPr>
          <p:cNvPr id="48" name="Shape 48"/>
          <p:cNvSpPr txBox="1"/>
          <p:nvPr>
            <p:ph type="title"/>
          </p:nvPr>
        </p:nvSpPr>
        <p:spPr>
          <a:xfrm>
            <a:off x="609600" y="274637"/>
            <a:ext cx="7924799" cy="11430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49" name="Shape 49"/>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50" name="Shape 50"/>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51" name="Shape 51"/>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b="0" i="0" lang="iw-IL" sz="1100" u="none" cap="none" strike="noStrike">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52" name="Shape 52"/>
        <p:cNvGrpSpPr/>
        <p:nvPr/>
      </p:nvGrpSpPr>
      <p:grpSpPr>
        <a:xfrm>
          <a:off x="0" y="0"/>
          <a:ext cx="0" cy="0"/>
          <a:chOff x="0" y="0"/>
          <a:chExt cx="0" cy="0"/>
        </a:xfrm>
      </p:grpSpPr>
      <p:sp>
        <p:nvSpPr>
          <p:cNvPr id="53" name="Shape 53"/>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54" name="Shape 54"/>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55" name="Shape 55"/>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b="0" i="0" lang="iw-IL" sz="1100" u="none" cap="none" strike="noStrike">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Content with Caption">
    <p:spTree>
      <p:nvGrpSpPr>
        <p:cNvPr id="56" name="Shape 56"/>
        <p:cNvGrpSpPr/>
        <p:nvPr/>
      </p:nvGrpSpPr>
      <p:grpSpPr>
        <a:xfrm>
          <a:off x="0" y="0"/>
          <a:ext cx="0" cy="0"/>
          <a:chOff x="0" y="0"/>
          <a:chExt cx="0" cy="0"/>
        </a:xfrm>
      </p:grpSpPr>
      <p:sp>
        <p:nvSpPr>
          <p:cNvPr id="57" name="Shape 57"/>
          <p:cNvSpPr txBox="1"/>
          <p:nvPr>
            <p:ph idx="1" type="body"/>
          </p:nvPr>
        </p:nvSpPr>
        <p:spPr>
          <a:xfrm>
            <a:off x="3962400" y="1447800"/>
            <a:ext cx="4648199" cy="4267199"/>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58" name="Shape 58"/>
          <p:cNvSpPr txBox="1"/>
          <p:nvPr>
            <p:ph type="title"/>
          </p:nvPr>
        </p:nvSpPr>
        <p:spPr>
          <a:xfrm>
            <a:off x="612647" y="1447800"/>
            <a:ext cx="2971799" cy="1097279"/>
          </a:xfrm>
          <a:prstGeom prst="rect">
            <a:avLst/>
          </a:prstGeom>
          <a:noFill/>
          <a:ln>
            <a:noFill/>
          </a:ln>
        </p:spPr>
        <p:txBody>
          <a:bodyPr anchorCtr="0" anchor="b" bIns="91425" lIns="91425" rIns="91425" tIns="91425"/>
          <a:lstStyle>
            <a:lvl1pPr indent="0" lvl="0" marL="0" marR="0" rtl="1" algn="l">
              <a:spcBef>
                <a:spcPts val="0"/>
              </a:spcBef>
              <a:buClr>
                <a:schemeClr val="lt2"/>
              </a:buClr>
              <a:buFont typeface="Arial Narrow"/>
              <a:buNone/>
              <a:defRPr b="0" i="0" sz="1800" u="none" cap="none" strike="noStrike">
                <a:solidFill>
                  <a:schemeClr val="lt2"/>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59" name="Shape 59"/>
          <p:cNvSpPr txBox="1"/>
          <p:nvPr>
            <p:ph idx="2" type="body"/>
          </p:nvPr>
        </p:nvSpPr>
        <p:spPr>
          <a:xfrm>
            <a:off x="612647" y="2547891"/>
            <a:ext cx="2971799" cy="3167109"/>
          </a:xfrm>
          <a:prstGeom prst="rect">
            <a:avLst/>
          </a:prstGeom>
          <a:noFill/>
          <a:ln>
            <a:noFill/>
          </a:ln>
        </p:spPr>
        <p:txBody>
          <a:bodyPr anchorCtr="0" anchor="t" bIns="91425" lIns="91425" rIns="91425" tIns="91425"/>
          <a:lstStyle>
            <a:lvl1pPr indent="0" lvl="0" marL="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1pPr>
            <a:lvl2pPr indent="0" lvl="1" marL="457200" marR="0" rtl="1" algn="r">
              <a:lnSpc>
                <a:spcPct val="100000"/>
              </a:lnSpc>
              <a:spcBef>
                <a:spcPts val="240"/>
              </a:spcBef>
              <a:spcAft>
                <a:spcPts val="600"/>
              </a:spcAft>
              <a:buClr>
                <a:schemeClr val="lt2"/>
              </a:buClr>
              <a:buFont typeface="Arial"/>
              <a:buNone/>
              <a:defRPr b="0" i="0" sz="1200" u="none" cap="none" strike="noStrike">
                <a:solidFill>
                  <a:schemeClr val="lt1"/>
                </a:solidFill>
                <a:latin typeface="Arial Narrow"/>
                <a:ea typeface="Arial Narrow"/>
                <a:cs typeface="Arial Narrow"/>
                <a:sym typeface="Arial Narrow"/>
              </a:defRPr>
            </a:lvl2pPr>
            <a:lvl3pPr indent="0" lvl="2" marL="914400" marR="0" rtl="1" algn="r">
              <a:lnSpc>
                <a:spcPct val="100000"/>
              </a:lnSpc>
              <a:spcBef>
                <a:spcPts val="200"/>
              </a:spcBef>
              <a:spcAft>
                <a:spcPts val="600"/>
              </a:spcAft>
              <a:buClr>
                <a:schemeClr val="lt2"/>
              </a:buClr>
              <a:buFont typeface="Arial"/>
              <a:buNone/>
              <a:defRPr b="0" i="0" sz="1000" u="none" cap="none" strike="noStrike">
                <a:solidFill>
                  <a:schemeClr val="lt1"/>
                </a:solidFill>
                <a:latin typeface="Arial Narrow"/>
                <a:ea typeface="Arial Narrow"/>
                <a:cs typeface="Arial Narrow"/>
                <a:sym typeface="Arial Narrow"/>
              </a:defRPr>
            </a:lvl3pPr>
            <a:lvl4pPr indent="0" lvl="3" marL="13716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4pPr>
            <a:lvl5pPr indent="0" lvl="4" marL="18288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5pPr>
            <a:lvl6pPr indent="0" lvl="5" marL="22860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6pPr>
            <a:lvl7pPr indent="0" lvl="6" marL="27432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7pPr>
            <a:lvl8pPr indent="0" lvl="7" marL="32004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8pPr>
            <a:lvl9pPr indent="0" lvl="8" marL="36576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9pPr>
          </a:lstStyle>
          <a:p/>
        </p:txBody>
      </p:sp>
      <p:sp>
        <p:nvSpPr>
          <p:cNvPr id="60" name="Shape 60"/>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61" name="Shape 61"/>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62" name="Shape 62"/>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b="0" i="0" lang="iw-IL" sz="1100" u="none" cap="none" strike="noStrike">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Picture with Caption">
    <p:spTree>
      <p:nvGrpSpPr>
        <p:cNvPr id="63" name="Shape 63"/>
        <p:cNvGrpSpPr/>
        <p:nvPr/>
      </p:nvGrpSpPr>
      <p:grpSpPr>
        <a:xfrm>
          <a:off x="0" y="0"/>
          <a:ext cx="0" cy="0"/>
          <a:chOff x="0" y="0"/>
          <a:chExt cx="0" cy="0"/>
        </a:xfrm>
      </p:grpSpPr>
      <p:pic>
        <p:nvPicPr>
          <p:cNvPr descr="horizon.png" id="64" name="Shape 64"/>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65" name="Shape 65"/>
          <p:cNvSpPr txBox="1"/>
          <p:nvPr>
            <p:ph type="title"/>
          </p:nvPr>
        </p:nvSpPr>
        <p:spPr>
          <a:xfrm>
            <a:off x="609600" y="1447800"/>
            <a:ext cx="2971799" cy="1097279"/>
          </a:xfrm>
          <a:prstGeom prst="rect">
            <a:avLst/>
          </a:prstGeom>
          <a:noFill/>
          <a:ln>
            <a:noFill/>
          </a:ln>
        </p:spPr>
        <p:txBody>
          <a:bodyPr anchorCtr="0" anchor="b" bIns="91425" lIns="91425" rIns="91425" tIns="91425"/>
          <a:lstStyle>
            <a:lvl1pPr indent="0" lvl="0" marL="0" marR="0" rtl="1" algn="l">
              <a:spcBef>
                <a:spcPts val="0"/>
              </a:spcBef>
              <a:buClr>
                <a:schemeClr val="lt2"/>
              </a:buClr>
              <a:buFont typeface="Arial Narrow"/>
              <a:buNone/>
              <a:defRPr b="0" i="0" sz="1800" u="none" cap="none" strike="noStrike">
                <a:solidFill>
                  <a:schemeClr val="lt2"/>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66" name="Shape 66"/>
          <p:cNvSpPr/>
          <p:nvPr>
            <p:ph idx="2" type="pic"/>
          </p:nvPr>
        </p:nvSpPr>
        <p:spPr>
          <a:xfrm>
            <a:off x="4657344" y="1447800"/>
            <a:ext cx="3419855" cy="3474719"/>
          </a:xfrm>
          <a:prstGeom prst="rect">
            <a:avLst/>
          </a:prstGeom>
          <a:noFill/>
          <a:ln>
            <a:noFill/>
          </a:ln>
        </p:spPr>
        <p:txBody>
          <a:bodyPr anchorCtr="0" anchor="t" bIns="91425" lIns="91425" rIns="91425" tIns="91425"/>
          <a:lstStyle>
            <a:lvl1pPr indent="0" lvl="0" marL="0" marR="0" rtl="1" algn="ctr">
              <a:lnSpc>
                <a:spcPct val="100000"/>
              </a:lnSpc>
              <a:spcBef>
                <a:spcPts val="400"/>
              </a:spcBef>
              <a:spcAft>
                <a:spcPts val="600"/>
              </a:spcAft>
              <a:buClr>
                <a:schemeClr val="lt2"/>
              </a:buClr>
              <a:buFont typeface="Arial"/>
              <a:buNone/>
              <a:defRPr b="0" i="0" sz="2000" u="none" cap="none" strike="noStrike">
                <a:solidFill>
                  <a:srgbClr val="A5A5A5"/>
                </a:solidFill>
                <a:latin typeface="Arial Narrow"/>
                <a:ea typeface="Arial Narrow"/>
                <a:cs typeface="Arial Narrow"/>
                <a:sym typeface="Arial Narrow"/>
              </a:defRPr>
            </a:lvl1pPr>
            <a:lvl2pPr indent="0" lvl="1" marL="457200" marR="0" rtl="1" algn="r">
              <a:lnSpc>
                <a:spcPct val="100000"/>
              </a:lnSpc>
              <a:spcBef>
                <a:spcPts val="560"/>
              </a:spcBef>
              <a:spcAft>
                <a:spcPts val="600"/>
              </a:spcAft>
              <a:buClr>
                <a:schemeClr val="lt2"/>
              </a:buClr>
              <a:buFont typeface="Arial"/>
              <a:buNone/>
              <a:defRPr b="0" i="0" sz="2800" u="none" cap="none" strike="noStrike">
                <a:solidFill>
                  <a:schemeClr val="lt1"/>
                </a:solidFill>
                <a:latin typeface="Arial Narrow"/>
                <a:ea typeface="Arial Narrow"/>
                <a:cs typeface="Arial Narrow"/>
                <a:sym typeface="Arial Narrow"/>
              </a:defRPr>
            </a:lvl2pPr>
            <a:lvl3pPr indent="0" lvl="2" marL="914400" marR="0" rtl="1" algn="r">
              <a:lnSpc>
                <a:spcPct val="100000"/>
              </a:lnSpc>
              <a:spcBef>
                <a:spcPts val="480"/>
              </a:spcBef>
              <a:spcAft>
                <a:spcPts val="600"/>
              </a:spcAft>
              <a:buClr>
                <a:schemeClr val="lt2"/>
              </a:buClr>
              <a:buFont typeface="Arial"/>
              <a:buNone/>
              <a:defRPr b="0" i="0" sz="2400" u="none" cap="none" strike="noStrike">
                <a:solidFill>
                  <a:schemeClr val="lt1"/>
                </a:solidFill>
                <a:latin typeface="Arial Narrow"/>
                <a:ea typeface="Arial Narrow"/>
                <a:cs typeface="Arial Narrow"/>
                <a:sym typeface="Arial Narrow"/>
              </a:defRPr>
            </a:lvl3pPr>
            <a:lvl4pPr indent="0" lvl="3" marL="1371600" marR="0" rtl="1" algn="r">
              <a:lnSpc>
                <a:spcPct val="100000"/>
              </a:lnSpc>
              <a:spcBef>
                <a:spcPts val="400"/>
              </a:spcBef>
              <a:spcAft>
                <a:spcPts val="600"/>
              </a:spcAft>
              <a:buClr>
                <a:schemeClr val="lt2"/>
              </a:buClr>
              <a:buFont typeface="Arial"/>
              <a:buNone/>
              <a:defRPr b="0" i="0" sz="2000" u="none" cap="none" strike="noStrike">
                <a:solidFill>
                  <a:schemeClr val="lt1"/>
                </a:solidFill>
                <a:latin typeface="Arial Narrow"/>
                <a:ea typeface="Arial Narrow"/>
                <a:cs typeface="Arial Narrow"/>
                <a:sym typeface="Arial Narrow"/>
              </a:defRPr>
            </a:lvl4pPr>
            <a:lvl5pPr indent="0" lvl="4" marL="1828800" marR="0" rtl="1" algn="r">
              <a:lnSpc>
                <a:spcPct val="100000"/>
              </a:lnSpc>
              <a:spcBef>
                <a:spcPts val="400"/>
              </a:spcBef>
              <a:spcAft>
                <a:spcPts val="600"/>
              </a:spcAft>
              <a:buClr>
                <a:schemeClr val="lt2"/>
              </a:buClr>
              <a:buFont typeface="Arial"/>
              <a:buNone/>
              <a:defRPr b="0" i="0" sz="2000" u="none" cap="none" strike="noStrike">
                <a:solidFill>
                  <a:schemeClr val="lt1"/>
                </a:solidFill>
                <a:latin typeface="Arial Narrow"/>
                <a:ea typeface="Arial Narrow"/>
                <a:cs typeface="Arial Narrow"/>
                <a:sym typeface="Arial Narrow"/>
              </a:defRPr>
            </a:lvl5pPr>
            <a:lvl6pPr indent="0" lvl="5" marL="2286000" marR="0" rtl="1" algn="r">
              <a:lnSpc>
                <a:spcPct val="100000"/>
              </a:lnSpc>
              <a:spcBef>
                <a:spcPts val="400"/>
              </a:spcBef>
              <a:spcAft>
                <a:spcPts val="600"/>
              </a:spcAft>
              <a:buClr>
                <a:schemeClr val="lt2"/>
              </a:buClr>
              <a:buFont typeface="Arial"/>
              <a:buNone/>
              <a:defRPr b="0" i="0" sz="2000" u="none" cap="none" strike="noStrike">
                <a:solidFill>
                  <a:schemeClr val="lt1"/>
                </a:solidFill>
                <a:latin typeface="Arial Narrow"/>
                <a:ea typeface="Arial Narrow"/>
                <a:cs typeface="Arial Narrow"/>
                <a:sym typeface="Arial Narrow"/>
              </a:defRPr>
            </a:lvl6pPr>
            <a:lvl7pPr indent="0" lvl="6" marL="2743200" marR="0" rtl="1" algn="r">
              <a:lnSpc>
                <a:spcPct val="100000"/>
              </a:lnSpc>
              <a:spcBef>
                <a:spcPts val="400"/>
              </a:spcBef>
              <a:spcAft>
                <a:spcPts val="600"/>
              </a:spcAft>
              <a:buClr>
                <a:schemeClr val="lt2"/>
              </a:buClr>
              <a:buFont typeface="Arial"/>
              <a:buNone/>
              <a:defRPr b="0" i="0" sz="2000" u="none" cap="none" strike="noStrike">
                <a:solidFill>
                  <a:schemeClr val="lt1"/>
                </a:solidFill>
                <a:latin typeface="Arial Narrow"/>
                <a:ea typeface="Arial Narrow"/>
                <a:cs typeface="Arial Narrow"/>
                <a:sym typeface="Arial Narrow"/>
              </a:defRPr>
            </a:lvl7pPr>
            <a:lvl8pPr indent="0" lvl="7" marL="3200400" marR="0" rtl="1" algn="r">
              <a:lnSpc>
                <a:spcPct val="100000"/>
              </a:lnSpc>
              <a:spcBef>
                <a:spcPts val="400"/>
              </a:spcBef>
              <a:spcAft>
                <a:spcPts val="600"/>
              </a:spcAft>
              <a:buClr>
                <a:schemeClr val="lt2"/>
              </a:buClr>
              <a:buFont typeface="Arial"/>
              <a:buNone/>
              <a:defRPr b="0" i="0" sz="2000" u="none" cap="none" strike="noStrike">
                <a:solidFill>
                  <a:schemeClr val="lt1"/>
                </a:solidFill>
                <a:latin typeface="Arial Narrow"/>
                <a:ea typeface="Arial Narrow"/>
                <a:cs typeface="Arial Narrow"/>
                <a:sym typeface="Arial Narrow"/>
              </a:defRPr>
            </a:lvl8pPr>
            <a:lvl9pPr indent="0" lvl="8" marL="3657600" marR="0" rtl="1" algn="r">
              <a:lnSpc>
                <a:spcPct val="100000"/>
              </a:lnSpc>
              <a:spcBef>
                <a:spcPts val="400"/>
              </a:spcBef>
              <a:spcAft>
                <a:spcPts val="600"/>
              </a:spcAft>
              <a:buClr>
                <a:schemeClr val="lt2"/>
              </a:buClr>
              <a:buFont typeface="Arial"/>
              <a:buNone/>
              <a:defRPr b="0" i="0" sz="2000" u="none" cap="none" strike="noStrike">
                <a:solidFill>
                  <a:schemeClr val="lt1"/>
                </a:solidFill>
                <a:latin typeface="Arial Narrow"/>
                <a:ea typeface="Arial Narrow"/>
                <a:cs typeface="Arial Narrow"/>
                <a:sym typeface="Arial Narrow"/>
              </a:defRPr>
            </a:lvl9pPr>
          </a:lstStyle>
          <a:p/>
        </p:txBody>
      </p:sp>
      <p:sp>
        <p:nvSpPr>
          <p:cNvPr id="67" name="Shape 67"/>
          <p:cNvSpPr txBox="1"/>
          <p:nvPr>
            <p:ph idx="1" type="body"/>
          </p:nvPr>
        </p:nvSpPr>
        <p:spPr>
          <a:xfrm>
            <a:off x="609600" y="2547890"/>
            <a:ext cx="2971799" cy="2405108"/>
          </a:xfrm>
          <a:prstGeom prst="rect">
            <a:avLst/>
          </a:prstGeom>
          <a:noFill/>
          <a:ln>
            <a:noFill/>
          </a:ln>
        </p:spPr>
        <p:txBody>
          <a:bodyPr anchorCtr="0" anchor="t" bIns="91425" lIns="91425" rIns="91425" tIns="91425"/>
          <a:lstStyle>
            <a:lvl1pPr indent="0" lvl="0" marL="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1pPr>
            <a:lvl2pPr indent="0" lvl="1" marL="457200" marR="0" rtl="1" algn="r">
              <a:lnSpc>
                <a:spcPct val="100000"/>
              </a:lnSpc>
              <a:spcBef>
                <a:spcPts val="240"/>
              </a:spcBef>
              <a:spcAft>
                <a:spcPts val="600"/>
              </a:spcAft>
              <a:buClr>
                <a:schemeClr val="lt2"/>
              </a:buClr>
              <a:buFont typeface="Arial"/>
              <a:buNone/>
              <a:defRPr b="0" i="0" sz="1200" u="none" cap="none" strike="noStrike">
                <a:solidFill>
                  <a:schemeClr val="lt1"/>
                </a:solidFill>
                <a:latin typeface="Arial Narrow"/>
                <a:ea typeface="Arial Narrow"/>
                <a:cs typeface="Arial Narrow"/>
                <a:sym typeface="Arial Narrow"/>
              </a:defRPr>
            </a:lvl2pPr>
            <a:lvl3pPr indent="0" lvl="2" marL="914400" marR="0" rtl="1" algn="r">
              <a:lnSpc>
                <a:spcPct val="100000"/>
              </a:lnSpc>
              <a:spcBef>
                <a:spcPts val="200"/>
              </a:spcBef>
              <a:spcAft>
                <a:spcPts val="600"/>
              </a:spcAft>
              <a:buClr>
                <a:schemeClr val="lt2"/>
              </a:buClr>
              <a:buFont typeface="Arial"/>
              <a:buNone/>
              <a:defRPr b="0" i="0" sz="1000" u="none" cap="none" strike="noStrike">
                <a:solidFill>
                  <a:schemeClr val="lt1"/>
                </a:solidFill>
                <a:latin typeface="Arial Narrow"/>
                <a:ea typeface="Arial Narrow"/>
                <a:cs typeface="Arial Narrow"/>
                <a:sym typeface="Arial Narrow"/>
              </a:defRPr>
            </a:lvl3pPr>
            <a:lvl4pPr indent="0" lvl="3" marL="13716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4pPr>
            <a:lvl5pPr indent="0" lvl="4" marL="18288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5pPr>
            <a:lvl6pPr indent="0" lvl="5" marL="22860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6pPr>
            <a:lvl7pPr indent="0" lvl="6" marL="27432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7pPr>
            <a:lvl8pPr indent="0" lvl="7" marL="32004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8pPr>
            <a:lvl9pPr indent="0" lvl="8" marL="36576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9pPr>
          </a:lstStyle>
          <a:p/>
        </p:txBody>
      </p:sp>
      <p:sp>
        <p:nvSpPr>
          <p:cNvPr id="68" name="Shape 68"/>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69" name="Shape 69"/>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70" name="Shape 70"/>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b="0" i="0" lang="iw-IL" sz="1100" u="none" cap="none" strike="noStrike">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Title and Vertical Text">
    <p:spTree>
      <p:nvGrpSpPr>
        <p:cNvPr id="71" name="Shape 71"/>
        <p:cNvGrpSpPr/>
        <p:nvPr/>
      </p:nvGrpSpPr>
      <p:grpSpPr>
        <a:xfrm>
          <a:off x="0" y="0"/>
          <a:ext cx="0" cy="0"/>
          <a:chOff x="0" y="0"/>
          <a:chExt cx="0" cy="0"/>
        </a:xfrm>
      </p:grpSpPr>
      <p:sp>
        <p:nvSpPr>
          <p:cNvPr id="72" name="Shape 72"/>
          <p:cNvSpPr txBox="1"/>
          <p:nvPr>
            <p:ph type="title"/>
          </p:nvPr>
        </p:nvSpPr>
        <p:spPr>
          <a:xfrm>
            <a:off x="609600" y="274637"/>
            <a:ext cx="7924799" cy="11430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73" name="Shape 73"/>
          <p:cNvSpPr txBox="1"/>
          <p:nvPr>
            <p:ph idx="1" type="body"/>
          </p:nvPr>
        </p:nvSpPr>
        <p:spPr>
          <a:xfrm rot="5400000">
            <a:off x="2309018" y="-99218"/>
            <a:ext cx="4525963" cy="7924799"/>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74" name="Shape 74"/>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75" name="Shape 75"/>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76" name="Shape 76"/>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b="0" i="0" lang="iw-IL" sz="1100" u="none" cap="none" strike="noStrike">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Vertical Title and Text">
    <p:spTree>
      <p:nvGrpSpPr>
        <p:cNvPr id="77" name="Shape 77"/>
        <p:cNvGrpSpPr/>
        <p:nvPr/>
      </p:nvGrpSpPr>
      <p:grpSpPr>
        <a:xfrm>
          <a:off x="0" y="0"/>
          <a:ext cx="0" cy="0"/>
          <a:chOff x="0" y="0"/>
          <a:chExt cx="0" cy="0"/>
        </a:xfrm>
      </p:grpSpPr>
      <p:sp>
        <p:nvSpPr>
          <p:cNvPr id="78" name="Shape 78"/>
          <p:cNvSpPr txBox="1"/>
          <p:nvPr>
            <p:ph type="title"/>
          </p:nvPr>
        </p:nvSpPr>
        <p:spPr>
          <a:xfrm rot="5400000">
            <a:off x="4732337" y="2171700"/>
            <a:ext cx="5851525" cy="20574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79" name="Shape 79"/>
          <p:cNvSpPr txBox="1"/>
          <p:nvPr>
            <p:ph idx="1" type="body"/>
          </p:nvPr>
        </p:nvSpPr>
        <p:spPr>
          <a:xfrm rot="5400000">
            <a:off x="541337" y="190500"/>
            <a:ext cx="5851525" cy="6019799"/>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80" name="Shape 80"/>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81" name="Shape 81"/>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82" name="Shape 82"/>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b="0" i="0" lang="iw-IL" sz="1100" u="none" cap="none" strike="noStrike">
                <a:solidFill>
                  <a:schemeClr val="lt1"/>
                </a:solidFill>
                <a:latin typeface="Arial Narrow"/>
                <a:ea typeface="Arial Narrow"/>
                <a:cs typeface="Arial Narrow"/>
                <a:sym typeface="Arial Narrow"/>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gradFill>
          <a:gsLst>
            <a:gs pos="0">
              <a:srgbClr val="3B3B3B"/>
            </a:gs>
            <a:gs pos="31000">
              <a:schemeClr val="dk1"/>
            </a:gs>
            <a:gs pos="100000">
              <a:schemeClr val="dk1"/>
            </a:gs>
          </a:gsLst>
          <a:lin ang="5400000" scaled="0"/>
        </a:gradFill>
      </p:bgPr>
    </p:bg>
    <p:spTree>
      <p:nvGrpSpPr>
        <p:cNvPr id="5" name="Shape 5"/>
        <p:cNvGrpSpPr/>
        <p:nvPr/>
      </p:nvGrpSpPr>
      <p:grpSpPr>
        <a:xfrm>
          <a:off x="0" y="0"/>
          <a:ext cx="0" cy="0"/>
          <a:chOff x="0" y="0"/>
          <a:chExt cx="0" cy="0"/>
        </a:xfrm>
      </p:grpSpPr>
      <p:pic>
        <p:nvPicPr>
          <p:cNvPr descr="horizon.png" id="6" name="Shape 6"/>
          <p:cNvPicPr preferRelativeResize="0"/>
          <p:nvPr/>
        </p:nvPicPr>
        <p:blipFill rotWithShape="1">
          <a:blip r:embed="rId1">
            <a:alphaModFix/>
          </a:blip>
          <a:srcRect b="0" l="0" r="0" t="0"/>
          <a:stretch/>
        </p:blipFill>
        <p:spPr>
          <a:xfrm>
            <a:off x="0" y="0"/>
            <a:ext cx="9144000" cy="6858000"/>
          </a:xfrm>
          <a:prstGeom prst="rect">
            <a:avLst/>
          </a:prstGeom>
          <a:noFill/>
          <a:ln>
            <a:noFill/>
          </a:ln>
        </p:spPr>
      </p:pic>
      <p:sp>
        <p:nvSpPr>
          <p:cNvPr id="7" name="Shape 7"/>
          <p:cNvSpPr txBox="1"/>
          <p:nvPr>
            <p:ph type="title"/>
          </p:nvPr>
        </p:nvSpPr>
        <p:spPr>
          <a:xfrm>
            <a:off x="609600" y="274637"/>
            <a:ext cx="7924799" cy="11430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8" name="Shape 8"/>
          <p:cNvSpPr txBox="1"/>
          <p:nvPr>
            <p:ph idx="1" type="body"/>
          </p:nvPr>
        </p:nvSpPr>
        <p:spPr>
          <a:xfrm>
            <a:off x="609600" y="1600200"/>
            <a:ext cx="7924799" cy="4525963"/>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9" name="Shape 9"/>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10" name="Shape 10"/>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11" name="Shape 11"/>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b="0" i="0" lang="iw-IL" sz="1100" u="none" cap="none" strike="noStrike">
                <a:solidFill>
                  <a:schemeClr val="lt1"/>
                </a:solidFill>
                <a:latin typeface="Arial Narrow"/>
                <a:ea typeface="Arial Narrow"/>
                <a:cs typeface="Arial Narrow"/>
                <a:sym typeface="Arial Narrow"/>
              </a:rPr>
              <a:t>‹#›</a:t>
            </a:fld>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6" name="Shape 86"/>
        <p:cNvGrpSpPr/>
        <p:nvPr/>
      </p:nvGrpSpPr>
      <p:grpSpPr>
        <a:xfrm>
          <a:off x="0" y="0"/>
          <a:ext cx="0" cy="0"/>
          <a:chOff x="0" y="0"/>
          <a:chExt cx="0" cy="0"/>
        </a:xfrm>
      </p:grpSpPr>
      <p:sp>
        <p:nvSpPr>
          <p:cNvPr id="87" name="Shape 87"/>
          <p:cNvSpPr txBox="1"/>
          <p:nvPr>
            <p:ph idx="1" type="subTitle"/>
          </p:nvPr>
        </p:nvSpPr>
        <p:spPr>
          <a:xfrm>
            <a:off x="1463965" y="4581128"/>
            <a:ext cx="6400799" cy="1752600"/>
          </a:xfrm>
          <a:prstGeom prst="rect">
            <a:avLst/>
          </a:prstGeom>
          <a:noFill/>
          <a:ln>
            <a:noFill/>
          </a:ln>
        </p:spPr>
        <p:txBody>
          <a:bodyPr anchorCtr="0" anchor="t" bIns="45700" lIns="91425" rIns="91425" tIns="45700">
            <a:noAutofit/>
          </a:bodyPr>
          <a:lstStyle/>
          <a:p>
            <a:pPr indent="0" lvl="0" marL="0" marR="0" rtl="1" algn="ctr">
              <a:lnSpc>
                <a:spcPct val="100000"/>
              </a:lnSpc>
              <a:spcBef>
                <a:spcPts val="0"/>
              </a:spcBef>
              <a:spcAft>
                <a:spcPts val="0"/>
              </a:spcAft>
              <a:buClr>
                <a:schemeClr val="lt2"/>
              </a:buClr>
              <a:buSzPct val="25000"/>
              <a:buFont typeface="Arial"/>
              <a:buNone/>
            </a:pPr>
            <a:r>
              <a:t/>
            </a:r>
            <a:endParaRPr b="0" i="0" sz="1700" u="none" cap="none" strike="noStrike">
              <a:solidFill>
                <a:schemeClr val="lt2"/>
              </a:solidFill>
              <a:latin typeface="Arial Narrow"/>
              <a:ea typeface="Arial Narrow"/>
              <a:cs typeface="Arial Narrow"/>
              <a:sym typeface="Arial Narrow"/>
            </a:endParaRPr>
          </a:p>
        </p:txBody>
      </p:sp>
      <p:sp>
        <p:nvSpPr>
          <p:cNvPr id="88" name="Shape 88"/>
          <p:cNvSpPr txBox="1"/>
          <p:nvPr>
            <p:ph type="ctrTitle"/>
          </p:nvPr>
        </p:nvSpPr>
        <p:spPr>
          <a:xfrm>
            <a:off x="778164" y="1974723"/>
            <a:ext cx="7772400" cy="1470024"/>
          </a:xfrm>
          <a:prstGeom prst="rect">
            <a:avLst/>
          </a:prstGeom>
          <a:noFill/>
          <a:ln>
            <a:noFill/>
          </a:ln>
        </p:spPr>
        <p:txBody>
          <a:bodyPr anchorCtr="0" anchor="b" bIns="45700" lIns="91425" rIns="91425" tIns="45700">
            <a:noAutofit/>
          </a:bodyPr>
          <a:lstStyle/>
          <a:p>
            <a:pPr indent="0" lvl="0" marL="0" marR="0" rtl="1" algn="ctr">
              <a:spcBef>
                <a:spcPts val="0"/>
              </a:spcBef>
              <a:buClr>
                <a:srgbClr val="FFFFFF"/>
              </a:buClr>
              <a:buSzPct val="25000"/>
              <a:buFont typeface="Arial Narrow"/>
              <a:buNone/>
            </a:pPr>
            <a:r>
              <a:rPr b="1" i="0" lang="iw-IL" sz="6600" u="none" cap="none" strike="noStrike">
                <a:solidFill>
                  <a:srgbClr val="FFFFFF"/>
                </a:solidFill>
                <a:latin typeface="Arial Narrow"/>
                <a:ea typeface="Arial Narrow"/>
                <a:cs typeface="Arial Narrow"/>
                <a:sym typeface="Arial Narrow"/>
              </a:rPr>
              <a:t>ישראל גורה</a:t>
            </a:r>
          </a:p>
        </p:txBody>
      </p:sp>
      <p:sp>
        <p:nvSpPr>
          <p:cNvPr id="89" name="Shape 89"/>
          <p:cNvSpPr/>
          <p:nvPr/>
        </p:nvSpPr>
        <p:spPr>
          <a:xfrm>
            <a:off x="4479635" y="2967334"/>
            <a:ext cx="184730" cy="923329"/>
          </a:xfrm>
          <a:prstGeom prst="rect">
            <a:avLst/>
          </a:prstGeom>
          <a:noFill/>
          <a:ln>
            <a:noFill/>
          </a:ln>
        </p:spPr>
        <p:txBody>
          <a:bodyPr anchorCtr="0" anchor="t" bIns="45700" lIns="91425" rIns="91425" tIns="45700">
            <a:noAutofit/>
          </a:bodyPr>
          <a:lstStyle/>
          <a:p>
            <a:pPr indent="0" lvl="0" marL="0" marR="0" rtl="1" algn="ctr">
              <a:spcBef>
                <a:spcPts val="0"/>
              </a:spcBef>
              <a:buNone/>
            </a:pPr>
            <a:r>
              <a:t/>
            </a:r>
            <a:endParaRPr b="1" i="0" sz="5400" u="none" cap="none" strike="noStrike">
              <a:solidFill>
                <a:srgbClr val="FFFFFF"/>
              </a:solidFill>
              <a:latin typeface="Arial Narrow"/>
              <a:ea typeface="Arial Narrow"/>
              <a:cs typeface="Arial Narrow"/>
              <a:sym typeface="Arial Narrow"/>
            </a:endParaRPr>
          </a:p>
        </p:txBody>
      </p:sp>
      <p:sp>
        <p:nvSpPr>
          <p:cNvPr id="90" name="Shape 90"/>
          <p:cNvSpPr/>
          <p:nvPr/>
        </p:nvSpPr>
        <p:spPr>
          <a:xfrm>
            <a:off x="2750639" y="4883810"/>
            <a:ext cx="3457998" cy="707886"/>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i="0" lang="iw-IL" sz="4000" u="none" cap="none" strike="noStrike">
                <a:solidFill>
                  <a:srgbClr val="FFFFFF"/>
                </a:solidFill>
                <a:latin typeface="Arial Narrow"/>
                <a:ea typeface="Arial Narrow"/>
                <a:cs typeface="Arial Narrow"/>
                <a:sym typeface="Arial Narrow"/>
              </a:rPr>
              <a:t>31.5.48-1914</a:t>
            </a:r>
          </a:p>
        </p:txBody>
      </p:sp>
      <p:pic>
        <p:nvPicPr>
          <p:cNvPr id="91" name="Shape 91"/>
          <p:cNvPicPr preferRelativeResize="0"/>
          <p:nvPr/>
        </p:nvPicPr>
        <p:blipFill rotWithShape="1">
          <a:blip r:embed="rId3">
            <a:alphaModFix/>
          </a:blip>
          <a:srcRect b="0" l="0" r="0" t="0"/>
          <a:stretch/>
        </p:blipFill>
        <p:spPr>
          <a:xfrm>
            <a:off x="249035" y="547460"/>
            <a:ext cx="1731962" cy="2182272"/>
          </a:xfrm>
          <a:prstGeom prst="rect">
            <a:avLst/>
          </a:prstGeom>
          <a:noFill/>
          <a:ln>
            <a:noFill/>
          </a:ln>
        </p:spPr>
      </p:pic>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8"/>
                                        </p:tgtEl>
                                        <p:attrNameLst>
                                          <p:attrName>style.visibility</p:attrName>
                                        </p:attrNameLst>
                                      </p:cBhvr>
                                      <p:to>
                                        <p:strVal val="visible"/>
                                      </p:to>
                                    </p:set>
                                    <p:animEffect filter="fade" transition="in">
                                      <p:cBhvr>
                                        <p:cTn dur="2250"/>
                                        <p:tgtEl>
                                          <p:spTgt spid="88"/>
                                        </p:tgtEl>
                                      </p:cBhvr>
                                    </p:animEffect>
                                  </p:childTnLst>
                                </p:cTn>
                              </p:par>
                            </p:childTnLst>
                          </p:cTn>
                        </p:par>
                        <p:par>
                          <p:cTn fill="hold">
                            <p:stCondLst>
                              <p:cond delay="2250"/>
                            </p:stCondLst>
                            <p:childTnLst>
                              <p:par>
                                <p:cTn fill="hold" nodeType="after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2000"/>
                                        <p:tgtEl>
                                          <p:spTgt spid="90"/>
                                        </p:tgtEl>
                                      </p:cBhvr>
                                    </p:animEffect>
                                  </p:childTnLst>
                                </p:cTn>
                              </p:par>
                            </p:childTnLst>
                          </p:cTn>
                        </p:par>
                        <p:par>
                          <p:cTn fill="hold">
                            <p:stCondLst>
                              <p:cond delay="4250"/>
                            </p:stCondLst>
                            <p:childTnLst>
                              <p:par>
                                <p:cTn fill="hold" nodeType="after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1250"/>
                                        <p:tgtEl>
                                          <p:spTgt spid="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5" name="Shape 95"/>
        <p:cNvGrpSpPr/>
        <p:nvPr/>
      </p:nvGrpSpPr>
      <p:grpSpPr>
        <a:xfrm>
          <a:off x="0" y="0"/>
          <a:ext cx="0" cy="0"/>
          <a:chOff x="0" y="0"/>
          <a:chExt cx="0" cy="0"/>
        </a:xfrm>
      </p:grpSpPr>
      <p:sp>
        <p:nvSpPr>
          <p:cNvPr id="96" name="Shape 96"/>
          <p:cNvSpPr txBox="1"/>
          <p:nvPr>
            <p:ph type="title"/>
          </p:nvPr>
        </p:nvSpPr>
        <p:spPr>
          <a:xfrm>
            <a:off x="609600" y="274637"/>
            <a:ext cx="7924799" cy="1143000"/>
          </a:xfrm>
          <a:prstGeom prst="rect">
            <a:avLst/>
          </a:prstGeom>
          <a:noFill/>
          <a:ln>
            <a:noFill/>
          </a:ln>
        </p:spPr>
        <p:txBody>
          <a:bodyPr anchorCtr="0" anchor="b" bIns="45700" lIns="91425" rIns="91425" tIns="45700">
            <a:noAutofit/>
          </a:bodyPr>
          <a:lstStyle/>
          <a:p>
            <a:pPr indent="0" lvl="0" marL="0" marR="0" rtl="1" algn="ctr">
              <a:spcBef>
                <a:spcPts val="0"/>
              </a:spcBef>
              <a:buClr>
                <a:schemeClr val="lt1"/>
              </a:buClr>
              <a:buSzPct val="25000"/>
              <a:buFont typeface="Arial Narrow"/>
              <a:buNone/>
            </a:pPr>
            <a:r>
              <a:t/>
            </a:r>
            <a:endParaRPr b="0" i="0" sz="3600" u="none" cap="none" strike="noStrike">
              <a:solidFill>
                <a:schemeClr val="lt1"/>
              </a:solidFill>
              <a:latin typeface="Arial Narrow"/>
              <a:ea typeface="Arial Narrow"/>
              <a:cs typeface="Arial Narrow"/>
              <a:sym typeface="Arial Narrow"/>
            </a:endParaRPr>
          </a:p>
        </p:txBody>
      </p:sp>
      <p:sp>
        <p:nvSpPr>
          <p:cNvPr id="97" name="Shape 97"/>
          <p:cNvSpPr txBox="1"/>
          <p:nvPr>
            <p:ph idx="1" type="body"/>
          </p:nvPr>
        </p:nvSpPr>
        <p:spPr>
          <a:xfrm>
            <a:off x="718591" y="2276872"/>
            <a:ext cx="7706816" cy="4114800"/>
          </a:xfrm>
          <a:prstGeom prst="rect">
            <a:avLst/>
          </a:prstGeom>
          <a:noFill/>
          <a:ln>
            <a:noFill/>
          </a:ln>
        </p:spPr>
        <p:txBody>
          <a:bodyPr anchorCtr="0" anchor="t" bIns="45700" lIns="91425" rIns="91425" tIns="45700">
            <a:noAutofit/>
          </a:bodyPr>
          <a:lstStyle/>
          <a:p>
            <a:pPr indent="0" lvl="0" marL="0" marR="0" rtl="1" algn="ctr">
              <a:lnSpc>
                <a:spcPct val="100000"/>
              </a:lnSpc>
              <a:spcBef>
                <a:spcPts val="0"/>
              </a:spcBef>
              <a:spcAft>
                <a:spcPts val="0"/>
              </a:spcAft>
              <a:buClr>
                <a:schemeClr val="lt2"/>
              </a:buClr>
              <a:buSzPct val="25000"/>
              <a:buFont typeface="Arial"/>
              <a:buNone/>
            </a:pPr>
            <a:r>
              <a:rPr b="0" i="0" lang="iw-IL" sz="3200" u="none" cap="none" strike="noStrike">
                <a:solidFill>
                  <a:schemeClr val="lt1"/>
                </a:solidFill>
                <a:latin typeface="Arial"/>
                <a:ea typeface="Arial"/>
                <a:cs typeface="Arial"/>
                <a:sym typeface="Arial"/>
              </a:rPr>
              <a:t>בן יצחק, נולד בשנת תרע"ד (1914) בפולין וספג בביתו תרבות  דתית וציונות. בנעוריו הצטרף לתנועת-הנוער "החלוץ" ובשנת 1937 עלה  לארץ-ישראל במסגרת התנועה והתיישב בראשון לציון עם קבוצת "השדה".</a:t>
            </a:r>
          </a:p>
        </p:txBody>
      </p:sp>
      <p:sp>
        <p:nvSpPr>
          <p:cNvPr id="98" name="Shape 98"/>
          <p:cNvSpPr/>
          <p:nvPr/>
        </p:nvSpPr>
        <p:spPr>
          <a:xfrm>
            <a:off x="1549380" y="476672"/>
            <a:ext cx="6045244" cy="923329"/>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i="0" lang="iw-IL" sz="5400" u="none" cap="none" strike="noStrike">
                <a:solidFill>
                  <a:srgbClr val="8CA1B4"/>
                </a:solidFill>
                <a:latin typeface="Arial Narrow"/>
                <a:ea typeface="Arial Narrow"/>
                <a:cs typeface="Arial Narrow"/>
                <a:sym typeface="Arial Narrow"/>
              </a:rPr>
              <a:t>ישראל גורה - לייב</a:t>
            </a: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8"/>
                                        </p:tgtEl>
                                        <p:attrNameLst>
                                          <p:attrName>style.visibility</p:attrName>
                                        </p:attrNameLst>
                                      </p:cBhvr>
                                      <p:to>
                                        <p:strVal val="visible"/>
                                      </p:to>
                                    </p:set>
                                    <p:animEffect filter="fade" transition="in">
                                      <p:cBhvr>
                                        <p:cTn dur="2500"/>
                                        <p:tgtEl>
                                          <p:spTgt spid="98"/>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97">
                                            <p:txEl>
                                              <p:pRg end="0" st="0"/>
                                            </p:txEl>
                                          </p:spTgt>
                                        </p:tgtEl>
                                        <p:attrNameLst>
                                          <p:attrName>style.visibility</p:attrName>
                                        </p:attrNameLst>
                                      </p:cBhvr>
                                      <p:to>
                                        <p:strVal val="visible"/>
                                      </p:to>
                                    </p:set>
                                    <p:animEffect filter="fade" transition="in">
                                      <p:cBhvr>
                                        <p:cTn dur="2500"/>
                                        <p:tgtEl>
                                          <p:spTgt spid="97">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2" name="Shape 102"/>
        <p:cNvGrpSpPr/>
        <p:nvPr/>
      </p:nvGrpSpPr>
      <p:grpSpPr>
        <a:xfrm>
          <a:off x="0" y="0"/>
          <a:ext cx="0" cy="0"/>
          <a:chOff x="0" y="0"/>
          <a:chExt cx="0" cy="0"/>
        </a:xfrm>
      </p:grpSpPr>
      <p:sp>
        <p:nvSpPr>
          <p:cNvPr id="103" name="Shape 103"/>
          <p:cNvSpPr txBox="1"/>
          <p:nvPr>
            <p:ph type="title"/>
          </p:nvPr>
        </p:nvSpPr>
        <p:spPr>
          <a:xfrm>
            <a:off x="609600" y="274637"/>
            <a:ext cx="7924799" cy="1143000"/>
          </a:xfrm>
          <a:prstGeom prst="rect">
            <a:avLst/>
          </a:prstGeom>
          <a:noFill/>
          <a:ln>
            <a:noFill/>
          </a:ln>
        </p:spPr>
        <p:txBody>
          <a:bodyPr anchorCtr="0" anchor="b" bIns="45700" lIns="91425" rIns="91425" tIns="45700">
            <a:noAutofit/>
          </a:bodyPr>
          <a:lstStyle/>
          <a:p>
            <a:pPr indent="0" lvl="0" marL="0" marR="0" rtl="1" algn="l">
              <a:spcBef>
                <a:spcPts val="0"/>
              </a:spcBef>
              <a:buClr>
                <a:schemeClr val="lt1"/>
              </a:buClr>
              <a:buSzPct val="25000"/>
              <a:buFont typeface="Arial Narrow"/>
              <a:buNone/>
            </a:pPr>
            <a:r>
              <a:t/>
            </a:r>
            <a:endParaRPr b="0" i="0" sz="3000" u="none" cap="none" strike="noStrike">
              <a:solidFill>
                <a:schemeClr val="lt1"/>
              </a:solidFill>
              <a:latin typeface="Arial Narrow"/>
              <a:ea typeface="Arial Narrow"/>
              <a:cs typeface="Arial Narrow"/>
              <a:sym typeface="Arial Narrow"/>
            </a:endParaRPr>
          </a:p>
        </p:txBody>
      </p:sp>
      <p:sp>
        <p:nvSpPr>
          <p:cNvPr id="104" name="Shape 104"/>
          <p:cNvSpPr txBox="1"/>
          <p:nvPr>
            <p:ph idx="1" type="body"/>
          </p:nvPr>
        </p:nvSpPr>
        <p:spPr>
          <a:xfrm>
            <a:off x="628360" y="2204864"/>
            <a:ext cx="7924799" cy="4114800"/>
          </a:xfrm>
          <a:prstGeom prst="rect">
            <a:avLst/>
          </a:prstGeom>
          <a:noFill/>
          <a:ln>
            <a:noFill/>
          </a:ln>
        </p:spPr>
        <p:txBody>
          <a:bodyPr anchorCtr="0" anchor="t" bIns="45700" lIns="91425" rIns="91425" tIns="45700">
            <a:noAutofit/>
          </a:bodyPr>
          <a:lstStyle/>
          <a:p>
            <a:pPr indent="0" lvl="0" marL="0" marR="0" rtl="1" algn="ctr">
              <a:lnSpc>
                <a:spcPct val="100000"/>
              </a:lnSpc>
              <a:spcBef>
                <a:spcPts val="0"/>
              </a:spcBef>
              <a:spcAft>
                <a:spcPts val="0"/>
              </a:spcAft>
              <a:buClr>
                <a:schemeClr val="lt2"/>
              </a:buClr>
              <a:buSzPct val="25000"/>
              <a:buFont typeface="Arial"/>
              <a:buNone/>
            </a:pPr>
            <a:r>
              <a:rPr b="0" i="0" lang="iw-IL" sz="3200" u="none" cap="none" strike="noStrike">
                <a:solidFill>
                  <a:schemeClr val="lt1"/>
                </a:solidFill>
                <a:latin typeface="Arial"/>
                <a:ea typeface="Arial"/>
                <a:cs typeface="Arial"/>
                <a:sym typeface="Arial"/>
              </a:rPr>
              <a:t>ישראל-לייב היה פעיל בשורות ה"הגנה", מעורה מאוד ופעיל במועצת פועלי ראשון לציון, בהנהלת אגודת הספורט "הפועל" ובכל נושא ציבורי ולאומי.</a:t>
            </a:r>
          </a:p>
        </p:txBody>
      </p:sp>
      <p:sp>
        <p:nvSpPr>
          <p:cNvPr id="105" name="Shape 105"/>
          <p:cNvSpPr/>
          <p:nvPr/>
        </p:nvSpPr>
        <p:spPr>
          <a:xfrm>
            <a:off x="1990530" y="548679"/>
            <a:ext cx="5200463" cy="923329"/>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i="0" lang="iw-IL" sz="5400" u="none" cap="none" strike="noStrike">
                <a:solidFill>
                  <a:srgbClr val="CEDDEA"/>
                </a:solidFill>
                <a:latin typeface="Arial Narrow"/>
                <a:ea typeface="Arial Narrow"/>
                <a:cs typeface="Arial Narrow"/>
                <a:sym typeface="Arial Narrow"/>
              </a:rPr>
              <a:t>תקופת הנעורים</a:t>
            </a:r>
          </a:p>
        </p:txBody>
      </p:sp>
    </p:spTree>
  </p:cSld>
  <p:clrMapOvr>
    <a:masterClrMapping/>
  </p:clrMapOvr>
  <p:transition spd="slow">
    <p:push dir="r"/>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2500"/>
                                        <p:tgtEl>
                                          <p:spTgt spid="105"/>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04">
                                            <p:txEl>
                                              <p:pRg end="0" st="0"/>
                                            </p:txEl>
                                          </p:spTgt>
                                        </p:tgtEl>
                                        <p:attrNameLst>
                                          <p:attrName>style.visibility</p:attrName>
                                        </p:attrNameLst>
                                      </p:cBhvr>
                                      <p:to>
                                        <p:strVal val="visible"/>
                                      </p:to>
                                    </p:set>
                                    <p:animEffect filter="fade" transition="in">
                                      <p:cBhvr>
                                        <p:cTn dur="2500"/>
                                        <p:tgtEl>
                                          <p:spTgt spid="104">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9" name="Shape 109"/>
        <p:cNvGrpSpPr/>
        <p:nvPr/>
      </p:nvGrpSpPr>
      <p:grpSpPr>
        <a:xfrm>
          <a:off x="0" y="0"/>
          <a:ext cx="0" cy="0"/>
          <a:chOff x="0" y="0"/>
          <a:chExt cx="0" cy="0"/>
        </a:xfrm>
      </p:grpSpPr>
      <p:sp>
        <p:nvSpPr>
          <p:cNvPr id="110" name="Shape 110"/>
          <p:cNvSpPr txBox="1"/>
          <p:nvPr>
            <p:ph type="title"/>
          </p:nvPr>
        </p:nvSpPr>
        <p:spPr>
          <a:xfrm>
            <a:off x="0" y="380498"/>
            <a:ext cx="7924799" cy="1143000"/>
          </a:xfrm>
          <a:prstGeom prst="rect">
            <a:avLst/>
          </a:prstGeom>
          <a:noFill/>
          <a:ln>
            <a:noFill/>
          </a:ln>
        </p:spPr>
        <p:txBody>
          <a:bodyPr anchorCtr="0" anchor="b" bIns="45700" lIns="91425" rIns="91425" tIns="45700">
            <a:noAutofit/>
          </a:bodyPr>
          <a:lstStyle/>
          <a:p>
            <a:pPr indent="0" lvl="0" marL="0" marR="0" rtl="1" algn="l">
              <a:spcBef>
                <a:spcPts val="0"/>
              </a:spcBef>
              <a:buClr>
                <a:schemeClr val="lt1"/>
              </a:buClr>
              <a:buSzPct val="25000"/>
              <a:buFont typeface="Arial Narrow"/>
              <a:buNone/>
            </a:pPr>
            <a:r>
              <a:t/>
            </a:r>
            <a:endParaRPr b="0" i="0" sz="3000" u="none" cap="none" strike="noStrike">
              <a:solidFill>
                <a:schemeClr val="lt1"/>
              </a:solidFill>
              <a:latin typeface="Arial Narrow"/>
              <a:ea typeface="Arial Narrow"/>
              <a:cs typeface="Arial Narrow"/>
              <a:sym typeface="Arial Narrow"/>
            </a:endParaRPr>
          </a:p>
        </p:txBody>
      </p:sp>
      <p:sp>
        <p:nvSpPr>
          <p:cNvPr id="111" name="Shape 111"/>
          <p:cNvSpPr txBox="1"/>
          <p:nvPr>
            <p:ph idx="1" type="body"/>
          </p:nvPr>
        </p:nvSpPr>
        <p:spPr>
          <a:xfrm>
            <a:off x="539552" y="1772816"/>
            <a:ext cx="7924799" cy="4114800"/>
          </a:xfrm>
          <a:prstGeom prst="rect">
            <a:avLst/>
          </a:prstGeom>
          <a:noFill/>
          <a:ln>
            <a:noFill/>
          </a:ln>
        </p:spPr>
        <p:txBody>
          <a:bodyPr anchorCtr="0" anchor="t" bIns="45700" lIns="91425" rIns="91425" tIns="45700">
            <a:noAutofit/>
          </a:bodyPr>
          <a:lstStyle/>
          <a:p>
            <a:pPr indent="0" lvl="0" marL="0" marR="0" rtl="1" algn="ctr">
              <a:lnSpc>
                <a:spcPct val="100000"/>
              </a:lnSpc>
              <a:spcBef>
                <a:spcPts val="0"/>
              </a:spcBef>
              <a:spcAft>
                <a:spcPts val="0"/>
              </a:spcAft>
              <a:buClr>
                <a:schemeClr val="lt2"/>
              </a:buClr>
              <a:buSzPct val="25000"/>
              <a:buFont typeface="Arial"/>
              <a:buNone/>
            </a:pPr>
            <a:r>
              <a:rPr b="1" i="0" lang="iw-IL" sz="2800" u="none" cap="none" strike="noStrike">
                <a:solidFill>
                  <a:schemeClr val="lt1"/>
                </a:solidFill>
                <a:latin typeface="Arial"/>
                <a:ea typeface="Arial"/>
                <a:cs typeface="Arial"/>
                <a:sym typeface="Arial"/>
              </a:rPr>
              <a:t>ישראל גורה לקח חלק פעיל במסגרת ההגנה.</a:t>
            </a:r>
          </a:p>
          <a:p>
            <a:pPr indent="0" lvl="0" marL="0" marR="0" rtl="1" algn="ctr">
              <a:lnSpc>
                <a:spcPct val="100000"/>
              </a:lnSpc>
              <a:spcBef>
                <a:spcPts val="560"/>
              </a:spcBef>
              <a:spcAft>
                <a:spcPts val="0"/>
              </a:spcAft>
              <a:buClr>
                <a:schemeClr val="lt2"/>
              </a:buClr>
              <a:buSzPct val="25000"/>
              <a:buFont typeface="Arial"/>
              <a:buNone/>
            </a:pPr>
            <a:r>
              <a:rPr b="0" i="0" lang="iw-IL" sz="2800" u="none" cap="none" strike="noStrike">
                <a:solidFill>
                  <a:schemeClr val="lt1"/>
                </a:solidFill>
                <a:latin typeface="Arial"/>
                <a:ea typeface="Arial"/>
                <a:cs typeface="Arial"/>
                <a:sym typeface="Arial"/>
              </a:rPr>
              <a:t>ארגון ה"הגנה" נוסד בועידת "אחדות העבודה" בכינרת ביוני 1920 , חודש לאחר התפרקות ארגון ה"שומר". ה"הגנה" ראתה עצמה כיורשת ה"שומר". ארגון ה"הגנה" נקרא גם "השורה" ו"הארגון", היה פתוח לכל יהודי אך היה קשור אל ההתיישבות העובדת. בראשיתו נשא אופי מקומי. </a:t>
            </a:r>
            <a:br>
              <a:rPr b="0" i="0" lang="iw-IL" sz="2800" u="none" cap="none" strike="noStrike">
                <a:solidFill>
                  <a:schemeClr val="lt1"/>
                </a:solidFill>
                <a:latin typeface="Arial Narrow"/>
                <a:ea typeface="Arial Narrow"/>
                <a:cs typeface="Arial Narrow"/>
                <a:sym typeface="Arial Narrow"/>
              </a:rPr>
            </a:br>
          </a:p>
          <a:p>
            <a:pPr indent="0" lvl="0" marL="0" marR="0" rtl="1" algn="ctr">
              <a:lnSpc>
                <a:spcPct val="100000"/>
              </a:lnSpc>
              <a:spcBef>
                <a:spcPts val="520"/>
              </a:spcBef>
              <a:spcAft>
                <a:spcPts val="0"/>
              </a:spcAft>
              <a:buClr>
                <a:schemeClr val="lt2"/>
              </a:buClr>
              <a:buSzPct val="25000"/>
              <a:buFont typeface="Arial"/>
              <a:buNone/>
            </a:pPr>
            <a:r>
              <a:t/>
            </a:r>
            <a:endParaRPr b="1" i="0" sz="2600" u="none" cap="none" strike="noStrike">
              <a:solidFill>
                <a:schemeClr val="lt1"/>
              </a:solidFill>
              <a:latin typeface="Arial Narrow"/>
              <a:ea typeface="Arial Narrow"/>
              <a:cs typeface="Arial Narrow"/>
              <a:sym typeface="Arial Narrow"/>
            </a:endParaRPr>
          </a:p>
        </p:txBody>
      </p:sp>
      <p:sp>
        <p:nvSpPr>
          <p:cNvPr id="112" name="Shape 112"/>
          <p:cNvSpPr/>
          <p:nvPr/>
        </p:nvSpPr>
        <p:spPr>
          <a:xfrm>
            <a:off x="3358628" y="404663"/>
            <a:ext cx="2978700" cy="923329"/>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i="0" lang="iw-IL" sz="5400" u="none" cap="none" strike="noStrike">
                <a:solidFill>
                  <a:srgbClr val="CEDDEA"/>
                </a:solidFill>
                <a:latin typeface="Arial Narrow"/>
                <a:ea typeface="Arial Narrow"/>
                <a:cs typeface="Arial Narrow"/>
                <a:sym typeface="Arial Narrow"/>
              </a:rPr>
              <a:t>   ההגנה</a:t>
            </a: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2"/>
                                        </p:tgtEl>
                                        <p:attrNameLst>
                                          <p:attrName>style.visibility</p:attrName>
                                        </p:attrNameLst>
                                      </p:cBhvr>
                                      <p:to>
                                        <p:strVal val="visible"/>
                                      </p:to>
                                    </p:set>
                                    <p:animEffect filter="fade" transition="in">
                                      <p:cBhvr>
                                        <p:cTn dur="2250"/>
                                        <p:tgtEl>
                                          <p:spTgt spid="1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6" name="Shape 116"/>
        <p:cNvGrpSpPr/>
        <p:nvPr/>
      </p:nvGrpSpPr>
      <p:grpSpPr>
        <a:xfrm>
          <a:off x="0" y="0"/>
          <a:ext cx="0" cy="0"/>
          <a:chOff x="0" y="0"/>
          <a:chExt cx="0" cy="0"/>
        </a:xfrm>
      </p:grpSpPr>
      <p:sp>
        <p:nvSpPr>
          <p:cNvPr id="117" name="Shape 117"/>
          <p:cNvSpPr txBox="1"/>
          <p:nvPr>
            <p:ph type="title"/>
          </p:nvPr>
        </p:nvSpPr>
        <p:spPr>
          <a:xfrm>
            <a:off x="609600" y="274637"/>
            <a:ext cx="7924799" cy="1426169"/>
          </a:xfrm>
          <a:prstGeom prst="rect">
            <a:avLst/>
          </a:prstGeom>
          <a:noFill/>
          <a:ln>
            <a:noFill/>
          </a:ln>
        </p:spPr>
        <p:txBody>
          <a:bodyPr anchorCtr="0" anchor="b" bIns="45700" lIns="91425" rIns="91425" tIns="45700">
            <a:noAutofit/>
          </a:bodyPr>
          <a:lstStyle/>
          <a:p>
            <a:pPr indent="0" lvl="0" marL="0" marR="0" rtl="1" algn="ctr">
              <a:spcBef>
                <a:spcPts val="0"/>
              </a:spcBef>
              <a:buClr>
                <a:srgbClr val="CEDDEA"/>
              </a:buClr>
              <a:buSzPct val="25000"/>
              <a:buFont typeface="Arial Narrow"/>
              <a:buNone/>
            </a:pPr>
            <a:br>
              <a:rPr b="1" i="0" lang="iw-IL" sz="5400" u="none" cap="none" strike="noStrike">
                <a:solidFill>
                  <a:srgbClr val="CEDDEA"/>
                </a:solidFill>
                <a:latin typeface="Arial Narrow"/>
                <a:ea typeface="Arial Narrow"/>
                <a:cs typeface="Arial Narrow"/>
                <a:sym typeface="Arial Narrow"/>
              </a:rPr>
            </a:br>
            <a:r>
              <a:rPr b="1" i="0" lang="iw-IL" sz="5400" u="none" cap="none" strike="noStrike">
                <a:solidFill>
                  <a:srgbClr val="CEDDEA"/>
                </a:solidFill>
                <a:latin typeface="Arial Narrow"/>
                <a:ea typeface="Arial Narrow"/>
                <a:cs typeface="Arial Narrow"/>
                <a:sym typeface="Arial Narrow"/>
              </a:rPr>
              <a:t>מערך ארגון ההגנה</a:t>
            </a:r>
            <a:br>
              <a:rPr b="1" i="0" lang="iw-IL" sz="5400" u="none" cap="none" strike="noStrike">
                <a:solidFill>
                  <a:srgbClr val="CEDDEA"/>
                </a:solidFill>
                <a:latin typeface="Arial Narrow"/>
                <a:ea typeface="Arial Narrow"/>
                <a:cs typeface="Arial Narrow"/>
                <a:sym typeface="Arial Narrow"/>
              </a:rPr>
            </a:br>
            <a:r>
              <a:rPr b="1" i="0" lang="iw-IL" sz="5400" u="none" cap="none" strike="noStrike">
                <a:solidFill>
                  <a:srgbClr val="CEDDEA"/>
                </a:solidFill>
                <a:latin typeface="Arial Narrow"/>
                <a:ea typeface="Arial Narrow"/>
                <a:cs typeface="Arial Narrow"/>
                <a:sym typeface="Arial Narrow"/>
              </a:rPr>
              <a:t>ראשון לציון</a:t>
            </a:r>
          </a:p>
        </p:txBody>
      </p:sp>
      <p:sp>
        <p:nvSpPr>
          <p:cNvPr id="118" name="Shape 118"/>
          <p:cNvSpPr txBox="1"/>
          <p:nvPr>
            <p:ph idx="1" type="body"/>
          </p:nvPr>
        </p:nvSpPr>
        <p:spPr>
          <a:xfrm>
            <a:off x="467543" y="1412775"/>
            <a:ext cx="8356847" cy="2736303"/>
          </a:xfrm>
          <a:prstGeom prst="rect">
            <a:avLst/>
          </a:prstGeom>
          <a:noFill/>
          <a:ln>
            <a:noFill/>
          </a:ln>
        </p:spPr>
        <p:txBody>
          <a:bodyPr anchorCtr="0" anchor="t" bIns="45700" lIns="91425" rIns="91425" tIns="45700">
            <a:noAutofit/>
          </a:bodyPr>
          <a:lstStyle/>
          <a:p>
            <a:pPr indent="0" lvl="0" marL="0" marR="0" rtl="1" algn="r">
              <a:lnSpc>
                <a:spcPct val="100000"/>
              </a:lnSpc>
              <a:spcBef>
                <a:spcPts val="0"/>
              </a:spcBef>
              <a:spcAft>
                <a:spcPts val="0"/>
              </a:spcAft>
              <a:buClr>
                <a:schemeClr val="lt2"/>
              </a:buClr>
              <a:buSzPct val="25000"/>
              <a:buFont typeface="Arial"/>
              <a:buNone/>
            </a:pPr>
            <a:r>
              <a:rPr b="0" i="0" lang="iw-IL" sz="2800" u="none" cap="none" strike="noStrike">
                <a:solidFill>
                  <a:schemeClr val="lt1"/>
                </a:solidFill>
                <a:latin typeface="Arial"/>
                <a:ea typeface="Arial"/>
                <a:cs typeface="Arial"/>
                <a:sym typeface="Arial"/>
              </a:rPr>
              <a:t>ממסגרת מצומצמת שהחלה להתארגן בסוף שנות העשרים וכללה עשרות בודדות של חברי "הגנה", הפך ארגון ה"הגנה" בראשון לציון והסביבה בתקופת מאורעות 36- 39 למסגרת גדולה שהקיפה מאות חברים מבני המושבה והיישובים הסמוכים. </a:t>
            </a:r>
            <a:br>
              <a:rPr b="0" i="0" lang="iw-IL" sz="2800" u="none" cap="none" strike="noStrike">
                <a:solidFill>
                  <a:schemeClr val="lt1"/>
                </a:solidFill>
                <a:latin typeface="Arial"/>
                <a:ea typeface="Arial"/>
                <a:cs typeface="Arial"/>
                <a:sym typeface="Arial"/>
              </a:rPr>
            </a:br>
            <a:r>
              <a:rPr b="0" i="0" lang="iw-IL" sz="2800" u="none" cap="none" strike="noStrike">
                <a:solidFill>
                  <a:schemeClr val="lt1"/>
                </a:solidFill>
                <a:latin typeface="Arial"/>
                <a:ea typeface="Arial"/>
                <a:cs typeface="Arial"/>
                <a:sym typeface="Arial"/>
              </a:rPr>
              <a:t>מוסדות ה"הגנה" היו ממוקמים במבנים ברחבי המושבה. מפקדת נפת אפרים שכללה את ראשון לציון, נחלת יהודה, נס ציונה, רחובות, באר יעקב ומושבי הסביבה, שכנה בקומה השנייה של אורוות הברון. בבית יעקב קנר-בית מגן דוד אדום אורגנו קורסים של עזרה ראשונה ופעילויות נוספות. הוטמן סליק. בעת מלחמת העצמאות היה במרתף בית חולים שדה עם חדר ניתוח. בבית הספר "חביב" נערכו אימונים באיתות ראייה, קורסי עזרה ראשונה ואימונים בנשק. </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2" name="Shape 122"/>
        <p:cNvGrpSpPr/>
        <p:nvPr/>
      </p:nvGrpSpPr>
      <p:grpSpPr>
        <a:xfrm>
          <a:off x="0" y="0"/>
          <a:ext cx="0" cy="0"/>
          <a:chOff x="0" y="0"/>
          <a:chExt cx="0" cy="0"/>
        </a:xfrm>
      </p:grpSpPr>
      <p:sp>
        <p:nvSpPr>
          <p:cNvPr id="123" name="Shape 123"/>
          <p:cNvSpPr txBox="1"/>
          <p:nvPr>
            <p:ph type="title"/>
          </p:nvPr>
        </p:nvSpPr>
        <p:spPr>
          <a:xfrm>
            <a:off x="609600" y="274637"/>
            <a:ext cx="7924799" cy="1143000"/>
          </a:xfrm>
          <a:prstGeom prst="rect">
            <a:avLst/>
          </a:prstGeom>
          <a:noFill/>
          <a:ln>
            <a:noFill/>
          </a:ln>
        </p:spPr>
        <p:txBody>
          <a:bodyPr anchorCtr="0" anchor="b" bIns="45700" lIns="91425" rIns="91425" tIns="45700">
            <a:noAutofit/>
          </a:bodyPr>
          <a:lstStyle/>
          <a:p>
            <a:pPr indent="0" lvl="0" marL="0" marR="0" rtl="1" algn="l">
              <a:spcBef>
                <a:spcPts val="0"/>
              </a:spcBef>
              <a:buClr>
                <a:schemeClr val="lt1"/>
              </a:buClr>
              <a:buSzPct val="25000"/>
              <a:buFont typeface="Arial Narrow"/>
              <a:buNone/>
            </a:pPr>
            <a:r>
              <a:t/>
            </a:r>
            <a:endParaRPr b="0" i="0" sz="3000" u="none" cap="none" strike="noStrike">
              <a:solidFill>
                <a:schemeClr val="lt1"/>
              </a:solidFill>
              <a:latin typeface="Arial Narrow"/>
              <a:ea typeface="Arial Narrow"/>
              <a:cs typeface="Arial Narrow"/>
              <a:sym typeface="Arial Narrow"/>
            </a:endParaRPr>
          </a:p>
        </p:txBody>
      </p:sp>
      <p:pic>
        <p:nvPicPr>
          <p:cNvPr id="124" name="Shape 124"/>
          <p:cNvPicPr preferRelativeResize="0"/>
          <p:nvPr>
            <p:ph idx="1" type="body"/>
          </p:nvPr>
        </p:nvPicPr>
        <p:blipFill rotWithShape="1">
          <a:blip r:embed="rId3">
            <a:alphaModFix/>
          </a:blip>
          <a:srcRect b="0" l="0" r="0" t="0"/>
          <a:stretch/>
        </p:blipFill>
        <p:spPr>
          <a:xfrm>
            <a:off x="1331640" y="836712"/>
            <a:ext cx="6408712" cy="4998795"/>
          </a:xfrm>
          <a:prstGeom prst="rect">
            <a:avLst/>
          </a:prstGeom>
          <a:noFill/>
          <a:ln>
            <a:noFill/>
          </a:ln>
        </p:spPr>
      </p:pic>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8" name="Shape 128"/>
        <p:cNvGrpSpPr/>
        <p:nvPr/>
      </p:nvGrpSpPr>
      <p:grpSpPr>
        <a:xfrm>
          <a:off x="0" y="0"/>
          <a:ext cx="0" cy="0"/>
          <a:chOff x="0" y="0"/>
          <a:chExt cx="0" cy="0"/>
        </a:xfrm>
      </p:grpSpPr>
      <p:sp>
        <p:nvSpPr>
          <p:cNvPr id="129" name="Shape 129"/>
          <p:cNvSpPr txBox="1"/>
          <p:nvPr>
            <p:ph type="title"/>
          </p:nvPr>
        </p:nvSpPr>
        <p:spPr>
          <a:xfrm>
            <a:off x="609600" y="274637"/>
            <a:ext cx="7924799" cy="1143000"/>
          </a:xfrm>
          <a:prstGeom prst="rect">
            <a:avLst/>
          </a:prstGeom>
          <a:noFill/>
          <a:ln>
            <a:noFill/>
          </a:ln>
        </p:spPr>
        <p:txBody>
          <a:bodyPr anchorCtr="0" anchor="b" bIns="45700" lIns="91425" rIns="91425" tIns="45700">
            <a:noAutofit/>
          </a:bodyPr>
          <a:lstStyle/>
          <a:p>
            <a:pPr indent="0" lvl="0" marL="0" marR="0" rtl="1" algn="l">
              <a:spcBef>
                <a:spcPts val="0"/>
              </a:spcBef>
              <a:buClr>
                <a:schemeClr val="lt1"/>
              </a:buClr>
              <a:buSzPct val="25000"/>
              <a:buFont typeface="Arial Narrow"/>
              <a:buNone/>
            </a:pPr>
            <a:r>
              <a:t/>
            </a:r>
            <a:endParaRPr b="0" i="0" sz="3000" u="none" cap="none" strike="noStrike">
              <a:solidFill>
                <a:schemeClr val="lt1"/>
              </a:solidFill>
              <a:latin typeface="Arial Narrow"/>
              <a:ea typeface="Arial Narrow"/>
              <a:cs typeface="Arial Narrow"/>
              <a:sym typeface="Arial Narrow"/>
            </a:endParaRPr>
          </a:p>
        </p:txBody>
      </p:sp>
      <p:pic>
        <p:nvPicPr>
          <p:cNvPr id="130" name="Shape 130"/>
          <p:cNvPicPr preferRelativeResize="0"/>
          <p:nvPr>
            <p:ph idx="1" type="body"/>
          </p:nvPr>
        </p:nvPicPr>
        <p:blipFill rotWithShape="1">
          <a:blip r:embed="rId3">
            <a:alphaModFix/>
          </a:blip>
          <a:srcRect b="0" l="0" r="0" t="0"/>
          <a:stretch/>
        </p:blipFill>
        <p:spPr>
          <a:xfrm>
            <a:off x="1500644" y="1556791"/>
            <a:ext cx="5807659" cy="3972439"/>
          </a:xfrm>
          <a:prstGeom prst="rect">
            <a:avLst/>
          </a:prstGeom>
          <a:noFill/>
          <a:ln>
            <a:noFill/>
          </a:ln>
        </p:spPr>
      </p:pic>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4" name="Shape 134"/>
        <p:cNvGrpSpPr/>
        <p:nvPr/>
      </p:nvGrpSpPr>
      <p:grpSpPr>
        <a:xfrm>
          <a:off x="0" y="0"/>
          <a:ext cx="0" cy="0"/>
          <a:chOff x="0" y="0"/>
          <a:chExt cx="0" cy="0"/>
        </a:xfrm>
      </p:grpSpPr>
      <p:sp>
        <p:nvSpPr>
          <p:cNvPr id="135" name="Shape 135"/>
          <p:cNvSpPr txBox="1"/>
          <p:nvPr>
            <p:ph type="title"/>
          </p:nvPr>
        </p:nvSpPr>
        <p:spPr>
          <a:xfrm>
            <a:off x="611560" y="0"/>
            <a:ext cx="7924799" cy="1143000"/>
          </a:xfrm>
          <a:prstGeom prst="rect">
            <a:avLst/>
          </a:prstGeom>
          <a:noFill/>
          <a:ln>
            <a:noFill/>
          </a:ln>
        </p:spPr>
        <p:txBody>
          <a:bodyPr anchorCtr="0" anchor="b" bIns="45700" lIns="91425" rIns="91425" tIns="45700">
            <a:noAutofit/>
          </a:bodyPr>
          <a:lstStyle/>
          <a:p>
            <a:pPr indent="0" lvl="0" marL="0" marR="0" rtl="1" algn="ctr">
              <a:spcBef>
                <a:spcPts val="0"/>
              </a:spcBef>
              <a:buClr>
                <a:srgbClr val="CEDDEA"/>
              </a:buClr>
              <a:buSzPct val="25000"/>
              <a:buFont typeface="Arial Narrow"/>
              <a:buNone/>
            </a:pPr>
            <a:r>
              <a:rPr b="1" i="0" lang="iw-IL" sz="3200" u="none" cap="none" strike="noStrike">
                <a:solidFill>
                  <a:srgbClr val="CEDDEA"/>
                </a:solidFill>
                <a:latin typeface="Arial Narrow"/>
                <a:ea typeface="Arial Narrow"/>
                <a:cs typeface="Arial Narrow"/>
                <a:sym typeface="Arial Narrow"/>
              </a:rPr>
              <a:t> </a:t>
            </a:r>
            <a:r>
              <a:rPr b="1" i="0" lang="iw-IL" sz="4400" u="none" cap="none" strike="noStrike">
                <a:solidFill>
                  <a:srgbClr val="CEDDEA"/>
                </a:solidFill>
                <a:latin typeface="Arial Narrow"/>
                <a:ea typeface="Arial Narrow"/>
                <a:cs typeface="Arial Narrow"/>
                <a:sym typeface="Arial Narrow"/>
              </a:rPr>
              <a:t>ארגון החלוץ בפולין</a:t>
            </a:r>
          </a:p>
        </p:txBody>
      </p:sp>
      <p:sp>
        <p:nvSpPr>
          <p:cNvPr id="136" name="Shape 136"/>
          <p:cNvSpPr txBox="1"/>
          <p:nvPr>
            <p:ph idx="1" type="body"/>
          </p:nvPr>
        </p:nvSpPr>
        <p:spPr>
          <a:xfrm>
            <a:off x="611560" y="1412775"/>
            <a:ext cx="7924799" cy="4114800"/>
          </a:xfrm>
          <a:prstGeom prst="rect">
            <a:avLst/>
          </a:prstGeom>
          <a:noFill/>
          <a:ln>
            <a:noFill/>
          </a:ln>
        </p:spPr>
        <p:txBody>
          <a:bodyPr anchorCtr="0" anchor="t" bIns="45700" lIns="91425" rIns="91425" tIns="45700">
            <a:noAutofit/>
          </a:bodyPr>
          <a:lstStyle/>
          <a:p>
            <a:pPr indent="-342900" lvl="0" marL="342900" marR="0" rtl="1" algn="r">
              <a:lnSpc>
                <a:spcPct val="90000"/>
              </a:lnSpc>
              <a:spcBef>
                <a:spcPts val="0"/>
              </a:spcBef>
              <a:spcAft>
                <a:spcPts val="0"/>
              </a:spcAft>
              <a:buClr>
                <a:schemeClr val="lt2"/>
              </a:buClr>
              <a:buSzPct val="25000"/>
              <a:buFont typeface="Arial"/>
              <a:buNone/>
            </a:pPr>
            <a:r>
              <a:rPr b="0" i="0" lang="iw-IL" sz="2775" u="none" cap="none" strike="noStrike">
                <a:solidFill>
                  <a:schemeClr val="lt1"/>
                </a:solidFill>
                <a:latin typeface="Arial"/>
                <a:ea typeface="Arial"/>
                <a:cs typeface="Arial"/>
                <a:sym typeface="Arial"/>
              </a:rPr>
              <a:t>ישראל גורה השתתף בארגון "החלוץ" בפולין.</a:t>
            </a:r>
          </a:p>
          <a:p>
            <a:pPr indent="-342900" lvl="0" marL="342900" marR="0" rtl="1" algn="r">
              <a:lnSpc>
                <a:spcPct val="90000"/>
              </a:lnSpc>
              <a:spcBef>
                <a:spcPts val="1155"/>
              </a:spcBef>
              <a:spcAft>
                <a:spcPts val="0"/>
              </a:spcAft>
              <a:buClr>
                <a:schemeClr val="lt2"/>
              </a:buClr>
              <a:buSzPct val="25000"/>
              <a:buFont typeface="Arial"/>
              <a:buNone/>
            </a:pPr>
            <a:r>
              <a:rPr b="0" i="0" lang="iw-IL" sz="2775" u="none" cap="none" strike="noStrike">
                <a:solidFill>
                  <a:schemeClr val="lt1"/>
                </a:solidFill>
                <a:latin typeface="Arial"/>
                <a:ea typeface="Arial"/>
                <a:cs typeface="Arial"/>
                <a:sym typeface="Arial"/>
              </a:rPr>
              <a:t>משנות ה-20 היה המרכז העולמי של החלוץ בוורשה. מרכז החלוץ ניהל את קיבוצי ההכשרה השונים באופן רופף ושלח את הבולטים שבחברי ההכשרות להשתלמויות ושליחויות לחיזוק גרעינים חלשים ולהקמת סניפים. כמו כן ניהל המרכז את הקשר עם ההסתדרות הציונית העולמית. בוורשה יצא לאור עם עיתון החלוץ, "העתיד".</a:t>
            </a:r>
          </a:p>
          <a:p>
            <a:pPr indent="-342900" lvl="0" marL="342900" marR="0" rtl="1" algn="ctr">
              <a:lnSpc>
                <a:spcPct val="90000"/>
              </a:lnSpc>
              <a:spcBef>
                <a:spcPts val="1044"/>
              </a:spcBef>
              <a:spcAft>
                <a:spcPts val="0"/>
              </a:spcAft>
              <a:buClr>
                <a:schemeClr val="lt2"/>
              </a:buClr>
              <a:buSzPct val="25000"/>
              <a:buFont typeface="Arial"/>
              <a:buNone/>
            </a:pPr>
            <a:br>
              <a:rPr b="0" i="0" lang="iw-IL" sz="2220" u="none" cap="none" strike="noStrike">
                <a:solidFill>
                  <a:schemeClr val="lt1"/>
                </a:solidFill>
                <a:latin typeface="Arial Narrow"/>
                <a:ea typeface="Arial Narrow"/>
                <a:cs typeface="Arial Narrow"/>
                <a:sym typeface="Arial Narrow"/>
              </a:rPr>
            </a:br>
            <a:br>
              <a:rPr b="0" i="0" lang="iw-IL" sz="1480" u="none" cap="none" strike="noStrike">
                <a:solidFill>
                  <a:schemeClr val="lt1"/>
                </a:solidFill>
                <a:latin typeface="Arial Narrow"/>
                <a:ea typeface="Arial Narrow"/>
                <a:cs typeface="Arial Narrow"/>
                <a:sym typeface="Arial Narrow"/>
              </a:rPr>
            </a:br>
            <a:br>
              <a:rPr b="0" i="0" lang="iw-IL" sz="1480" u="none" cap="none" strike="noStrike">
                <a:solidFill>
                  <a:schemeClr val="lt1"/>
                </a:solidFill>
                <a:latin typeface="Arial Narrow"/>
                <a:ea typeface="Arial Narrow"/>
                <a:cs typeface="Arial Narrow"/>
                <a:sym typeface="Arial Narrow"/>
              </a:rPr>
            </a:b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1750"/>
                                        <p:tgtEl>
                                          <p:spTgt spid="135"/>
                                        </p:tgtEl>
                                      </p:cBhvr>
                                    </p:animEffect>
                                  </p:childTnLst>
                                </p:cTn>
                              </p:par>
                            </p:childTnLst>
                          </p:cTn>
                        </p:par>
                        <p:par>
                          <p:cTn fill="hold">
                            <p:stCondLst>
                              <p:cond delay="1750"/>
                            </p:stCondLst>
                            <p:childTnLst>
                              <p:par>
                                <p:cTn fill="hold" nodeType="afterEffect" presetClass="entr" presetID="2" presetSubtype="4">
                                  <p:stCondLst>
                                    <p:cond delay="0"/>
                                  </p:stCondLst>
                                  <p:childTnLst>
                                    <p:set>
                                      <p:cBhvr>
                                        <p:cTn dur="1" fill="hold">
                                          <p:stCondLst>
                                            <p:cond delay="0"/>
                                          </p:stCondLst>
                                        </p:cTn>
                                        <p:tgtEl>
                                          <p:spTgt spid="136">
                                            <p:txEl>
                                              <p:pRg end="0" st="0"/>
                                            </p:txEl>
                                          </p:spTgt>
                                        </p:tgtEl>
                                        <p:attrNameLst>
                                          <p:attrName>style.visibility</p:attrName>
                                        </p:attrNameLst>
                                      </p:cBhvr>
                                      <p:to>
                                        <p:strVal val="visible"/>
                                      </p:to>
                                    </p:set>
                                    <p:anim calcmode="lin" valueType="num">
                                      <p:cBhvr additive="base">
                                        <p:cTn dur="2000"/>
                                        <p:tgtEl>
                                          <p:spTgt spid="136">
                                            <p:txEl>
                                              <p:pRg end="0" st="0"/>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3750"/>
                            </p:stCondLst>
                            <p:childTnLst>
                              <p:par>
                                <p:cTn fill="hold" nodeType="afterEffect" presetClass="entr" presetID="2" presetSubtype="4">
                                  <p:stCondLst>
                                    <p:cond delay="0"/>
                                  </p:stCondLst>
                                  <p:childTnLst>
                                    <p:set>
                                      <p:cBhvr>
                                        <p:cTn dur="1" fill="hold">
                                          <p:stCondLst>
                                            <p:cond delay="0"/>
                                          </p:stCondLst>
                                        </p:cTn>
                                        <p:tgtEl>
                                          <p:spTgt spid="136">
                                            <p:txEl>
                                              <p:pRg end="1" st="1"/>
                                            </p:txEl>
                                          </p:spTgt>
                                        </p:tgtEl>
                                        <p:attrNameLst>
                                          <p:attrName>style.visibility</p:attrName>
                                        </p:attrNameLst>
                                      </p:cBhvr>
                                      <p:to>
                                        <p:strVal val="visible"/>
                                      </p:to>
                                    </p:set>
                                    <p:anim calcmode="lin" valueType="num">
                                      <p:cBhvr additive="base">
                                        <p:cTn dur="2000"/>
                                        <p:tgtEl>
                                          <p:spTgt spid="136">
                                            <p:txEl>
                                              <p:pRg end="1" st="1"/>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5750"/>
                            </p:stCondLst>
                            <p:childTnLst>
                              <p:par>
                                <p:cTn fill="hold" nodeType="afterEffect" presetClass="entr" presetID="2" presetSubtype="4">
                                  <p:stCondLst>
                                    <p:cond delay="0"/>
                                  </p:stCondLst>
                                  <p:childTnLst>
                                    <p:set>
                                      <p:cBhvr>
                                        <p:cTn dur="1" fill="hold">
                                          <p:stCondLst>
                                            <p:cond delay="0"/>
                                          </p:stCondLst>
                                        </p:cTn>
                                        <p:tgtEl>
                                          <p:spTgt spid="136">
                                            <p:txEl>
                                              <p:pRg end="2" st="2"/>
                                            </p:txEl>
                                          </p:spTgt>
                                        </p:tgtEl>
                                        <p:attrNameLst>
                                          <p:attrName>style.visibility</p:attrName>
                                        </p:attrNameLst>
                                      </p:cBhvr>
                                      <p:to>
                                        <p:strVal val="visible"/>
                                      </p:to>
                                    </p:set>
                                    <p:anim calcmode="lin" valueType="num">
                                      <p:cBhvr additive="base">
                                        <p:cTn dur="2000"/>
                                        <p:tgtEl>
                                          <p:spTgt spid="136">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0" name="Shape 140"/>
        <p:cNvGrpSpPr/>
        <p:nvPr/>
      </p:nvGrpSpPr>
      <p:grpSpPr>
        <a:xfrm>
          <a:off x="0" y="0"/>
          <a:ext cx="0" cy="0"/>
          <a:chOff x="0" y="0"/>
          <a:chExt cx="0" cy="0"/>
        </a:xfrm>
      </p:grpSpPr>
      <p:sp>
        <p:nvSpPr>
          <p:cNvPr id="141" name="Shape 141"/>
          <p:cNvSpPr txBox="1"/>
          <p:nvPr>
            <p:ph type="title"/>
          </p:nvPr>
        </p:nvSpPr>
        <p:spPr>
          <a:xfrm>
            <a:off x="609600" y="274637"/>
            <a:ext cx="7924799" cy="1143000"/>
          </a:xfrm>
          <a:prstGeom prst="rect">
            <a:avLst/>
          </a:prstGeom>
          <a:noFill/>
          <a:ln>
            <a:noFill/>
          </a:ln>
        </p:spPr>
        <p:txBody>
          <a:bodyPr anchorCtr="0" anchor="b" bIns="45700" lIns="91425" rIns="91425" tIns="45700">
            <a:noAutofit/>
          </a:bodyPr>
          <a:lstStyle/>
          <a:p>
            <a:pPr indent="0" lvl="0" marL="0" marR="0" rtl="1" algn="l">
              <a:spcBef>
                <a:spcPts val="0"/>
              </a:spcBef>
              <a:buClr>
                <a:schemeClr val="lt1"/>
              </a:buClr>
              <a:buSzPct val="25000"/>
              <a:buFont typeface="Arial Narrow"/>
              <a:buNone/>
            </a:pPr>
            <a:r>
              <a:t/>
            </a:r>
            <a:endParaRPr b="0" i="0" sz="3000" u="none" cap="none" strike="noStrike">
              <a:solidFill>
                <a:schemeClr val="lt1"/>
              </a:solidFill>
              <a:latin typeface="Arial Narrow"/>
              <a:ea typeface="Arial Narrow"/>
              <a:cs typeface="Arial Narrow"/>
              <a:sym typeface="Arial Narrow"/>
            </a:endParaRPr>
          </a:p>
        </p:txBody>
      </p:sp>
      <p:sp>
        <p:nvSpPr>
          <p:cNvPr id="142" name="Shape 142"/>
          <p:cNvSpPr txBox="1"/>
          <p:nvPr>
            <p:ph idx="1" type="body"/>
          </p:nvPr>
        </p:nvSpPr>
        <p:spPr>
          <a:xfrm>
            <a:off x="609600" y="620687"/>
            <a:ext cx="7924799" cy="5472607"/>
          </a:xfrm>
          <a:prstGeom prst="rect">
            <a:avLst/>
          </a:prstGeom>
          <a:noFill/>
          <a:ln>
            <a:noFill/>
          </a:ln>
        </p:spPr>
        <p:txBody>
          <a:bodyPr anchorCtr="0" anchor="t" bIns="45700" lIns="91425" rIns="91425" tIns="45700">
            <a:noAutofit/>
          </a:bodyPr>
          <a:lstStyle/>
          <a:p>
            <a:pPr indent="-342900" lvl="0" marL="342900" marR="0" rtl="1" algn="r">
              <a:lnSpc>
                <a:spcPct val="100000"/>
              </a:lnSpc>
              <a:spcBef>
                <a:spcPts val="0"/>
              </a:spcBef>
              <a:spcAft>
                <a:spcPts val="0"/>
              </a:spcAft>
              <a:buClr>
                <a:schemeClr val="lt2"/>
              </a:buClr>
              <a:buSzPct val="100000"/>
              <a:buFont typeface="Arial"/>
              <a:buChar char="•"/>
            </a:pPr>
            <a:r>
              <a:rPr b="0" i="0" lang="iw-IL" sz="2800" u="none" cap="none" strike="noStrike">
                <a:solidFill>
                  <a:schemeClr val="lt1"/>
                </a:solidFill>
                <a:latin typeface="Arial"/>
                <a:ea typeface="Arial"/>
                <a:cs typeface="Arial"/>
                <a:sym typeface="Arial"/>
              </a:rPr>
              <a:t>בין שתי מלחמות העולם חיו כ-40%–50% מחברי החלוץ בפולין. בפולין הוקמה תנועת נוער כללית בשם "החלוץ הצעיר", שפנתה לנוער שכלל תלמידי גימנסיה בערים. על התנועה השתלט במהלך שנות ה-30 הקיבוץ המאוחד, שראה בה מאגר אנושי איכותי שימלא את שורותיו וקיבוציו בארץ ישראל. הקיבוץ המאוחד שלח שליחים וחומרי הסברה, והעניק לתנועה ולהכשרותיה גם סיוע חומרי.</a:t>
            </a:r>
          </a:p>
          <a:p>
            <a:pPr indent="-342900" lvl="0" marL="342900" marR="0" rtl="1" algn="r">
              <a:lnSpc>
                <a:spcPct val="100000"/>
              </a:lnSpc>
              <a:spcBef>
                <a:spcPts val="1160"/>
              </a:spcBef>
              <a:spcAft>
                <a:spcPts val="0"/>
              </a:spcAft>
              <a:buClr>
                <a:schemeClr val="lt2"/>
              </a:buClr>
              <a:buSzPct val="100000"/>
              <a:buFont typeface="Arial"/>
              <a:buChar char="•"/>
            </a:pPr>
            <a:r>
              <a:rPr b="0" i="0" lang="iw-IL" sz="2800" u="none" cap="none" strike="noStrike">
                <a:solidFill>
                  <a:schemeClr val="lt1"/>
                </a:solidFill>
                <a:latin typeface="Arial"/>
                <a:ea typeface="Arial"/>
                <a:cs typeface="Arial"/>
                <a:sym typeface="Arial"/>
              </a:rPr>
              <a:t>ערב מלחמת העולם השנייה היו בפולין כ-360 קיבוצי ההכשרה, ובהם כ-12,500 חניכים. חלק ניכר מהמעפילים בתקופה זו הגיעו משורות החלוץ  בפולין.</a:t>
            </a:r>
          </a:p>
          <a:p>
            <a:pPr indent="-342900" lvl="0" marL="342900" marR="0" rtl="1" algn="r">
              <a:lnSpc>
                <a:spcPct val="100000"/>
              </a:lnSpc>
              <a:spcBef>
                <a:spcPts val="940"/>
              </a:spcBef>
              <a:spcAft>
                <a:spcPts val="0"/>
              </a:spcAft>
              <a:buClr>
                <a:schemeClr val="lt2"/>
              </a:buClr>
              <a:buSzPct val="100000"/>
              <a:buFont typeface="Arial"/>
              <a:buNone/>
            </a:pPr>
            <a:r>
              <a:t/>
            </a:r>
            <a:endParaRPr b="0" i="0" sz="1700" u="none" cap="none" strike="noStrike">
              <a:solidFill>
                <a:schemeClr val="lt1"/>
              </a:solidFill>
              <a:latin typeface="Arial Narrow"/>
              <a:ea typeface="Arial Narrow"/>
              <a:cs typeface="Arial Narrow"/>
              <a:sym typeface="Arial Narrow"/>
            </a:endParaRPr>
          </a:p>
        </p:txBody>
      </p:sp>
    </p:spTree>
  </p:cSld>
  <p:clrMapOvr>
    <a:masterClrMapping/>
  </p:clrMapOvr>
  <mc:AlternateContent>
    <mc:Choice Requires="p14">
      <p:transition spd="slow">
        <p14:prism dir="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6" name="Shape 146"/>
        <p:cNvGrpSpPr/>
        <p:nvPr/>
      </p:nvGrpSpPr>
      <p:grpSpPr>
        <a:xfrm>
          <a:off x="0" y="0"/>
          <a:ext cx="0" cy="0"/>
          <a:chOff x="0" y="0"/>
          <a:chExt cx="0" cy="0"/>
        </a:xfrm>
      </p:grpSpPr>
      <p:sp>
        <p:nvSpPr>
          <p:cNvPr id="147" name="Shape 147"/>
          <p:cNvSpPr txBox="1"/>
          <p:nvPr>
            <p:ph type="title"/>
          </p:nvPr>
        </p:nvSpPr>
        <p:spPr>
          <a:xfrm>
            <a:off x="609600" y="274637"/>
            <a:ext cx="7924799" cy="1143000"/>
          </a:xfrm>
          <a:prstGeom prst="rect">
            <a:avLst/>
          </a:prstGeom>
          <a:noFill/>
          <a:ln>
            <a:noFill/>
          </a:ln>
        </p:spPr>
        <p:txBody>
          <a:bodyPr anchorCtr="0" anchor="b" bIns="45700" lIns="91425" rIns="91425" tIns="45700">
            <a:noAutofit/>
          </a:bodyPr>
          <a:lstStyle/>
          <a:p>
            <a:pPr indent="0" lvl="0" marL="0" marR="0" rtl="1" algn="l">
              <a:spcBef>
                <a:spcPts val="0"/>
              </a:spcBef>
              <a:buClr>
                <a:schemeClr val="lt1"/>
              </a:buClr>
              <a:buSzPct val="25000"/>
              <a:buFont typeface="Arial Narrow"/>
              <a:buNone/>
            </a:pPr>
            <a:r>
              <a:t/>
            </a:r>
            <a:endParaRPr b="0" i="0" sz="3000" u="none" cap="none" strike="noStrike">
              <a:solidFill>
                <a:schemeClr val="lt1"/>
              </a:solidFill>
              <a:latin typeface="Arial Narrow"/>
              <a:ea typeface="Arial Narrow"/>
              <a:cs typeface="Arial Narrow"/>
              <a:sym typeface="Arial Narrow"/>
            </a:endParaRPr>
          </a:p>
        </p:txBody>
      </p:sp>
      <p:sp>
        <p:nvSpPr>
          <p:cNvPr id="148" name="Shape 148"/>
          <p:cNvSpPr txBox="1"/>
          <p:nvPr>
            <p:ph idx="1" type="body"/>
          </p:nvPr>
        </p:nvSpPr>
        <p:spPr>
          <a:xfrm>
            <a:off x="611560" y="1196751"/>
            <a:ext cx="7924799" cy="4114800"/>
          </a:xfrm>
          <a:prstGeom prst="rect">
            <a:avLst/>
          </a:prstGeom>
          <a:noFill/>
          <a:ln>
            <a:noFill/>
          </a:ln>
        </p:spPr>
        <p:txBody>
          <a:bodyPr anchorCtr="0" anchor="t" bIns="45700" lIns="91425" rIns="91425" tIns="45700">
            <a:noAutofit/>
          </a:bodyPr>
          <a:lstStyle/>
          <a:p>
            <a:pPr indent="-342900" lvl="0" marL="342900" marR="0" rtl="1" algn="ctr">
              <a:lnSpc>
                <a:spcPct val="100000"/>
              </a:lnSpc>
              <a:spcBef>
                <a:spcPts val="0"/>
              </a:spcBef>
              <a:spcAft>
                <a:spcPts val="0"/>
              </a:spcAft>
              <a:buClr>
                <a:schemeClr val="lt2"/>
              </a:buClr>
              <a:buSzPct val="25000"/>
              <a:buFont typeface="Arial"/>
              <a:buNone/>
            </a:pPr>
            <a:br>
              <a:rPr b="1" i="0" lang="iw-IL" sz="2800" u="none" cap="none" strike="noStrike">
                <a:solidFill>
                  <a:schemeClr val="lt1"/>
                </a:solidFill>
                <a:latin typeface="Arial Narrow"/>
                <a:ea typeface="Arial Narrow"/>
                <a:cs typeface="Arial Narrow"/>
                <a:sym typeface="Arial Narrow"/>
              </a:rPr>
            </a:br>
            <a:br>
              <a:rPr b="1" i="0" lang="iw-IL" sz="2800" u="none" cap="none" strike="noStrike">
                <a:solidFill>
                  <a:schemeClr val="lt1"/>
                </a:solidFill>
                <a:latin typeface="Arial Narrow"/>
                <a:ea typeface="Arial Narrow"/>
                <a:cs typeface="Arial Narrow"/>
                <a:sym typeface="Arial Narrow"/>
              </a:rPr>
            </a:br>
          </a:p>
        </p:txBody>
      </p:sp>
      <p:pic>
        <p:nvPicPr>
          <p:cNvPr id="149" name="Shape 149"/>
          <p:cNvPicPr preferRelativeResize="0"/>
          <p:nvPr/>
        </p:nvPicPr>
        <p:blipFill rotWithShape="1">
          <a:blip r:embed="rId3">
            <a:alphaModFix/>
          </a:blip>
          <a:srcRect b="0" l="0" r="0" t="0"/>
          <a:stretch/>
        </p:blipFill>
        <p:spPr>
          <a:xfrm>
            <a:off x="1187624" y="678291"/>
            <a:ext cx="6480719" cy="4951270"/>
          </a:xfrm>
          <a:prstGeom prst="rect">
            <a:avLst/>
          </a:prstGeom>
          <a:noFill/>
          <a:ln>
            <a:noFill/>
          </a:ln>
        </p:spPr>
      </p:pic>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8">
                                            <p:txEl>
                                              <p:pRg end="0" st="0"/>
                                            </p:txEl>
                                          </p:spTgt>
                                        </p:tgtEl>
                                        <p:attrNameLst>
                                          <p:attrName>style.visibility</p:attrName>
                                        </p:attrNameLst>
                                      </p:cBhvr>
                                      <p:to>
                                        <p:strVal val="visible"/>
                                      </p:to>
                                    </p:set>
                                    <p:animEffect filter="fade" transition="in">
                                      <p:cBhvr>
                                        <p:cTn dur="2000"/>
                                        <p:tgtEl>
                                          <p:spTgt spid="148">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3" name="Shape 153"/>
        <p:cNvGrpSpPr/>
        <p:nvPr/>
      </p:nvGrpSpPr>
      <p:grpSpPr>
        <a:xfrm>
          <a:off x="0" y="0"/>
          <a:ext cx="0" cy="0"/>
          <a:chOff x="0" y="0"/>
          <a:chExt cx="0" cy="0"/>
        </a:xfrm>
      </p:grpSpPr>
      <p:sp>
        <p:nvSpPr>
          <p:cNvPr id="154" name="Shape 154"/>
          <p:cNvSpPr txBox="1"/>
          <p:nvPr>
            <p:ph type="title"/>
          </p:nvPr>
        </p:nvSpPr>
        <p:spPr>
          <a:xfrm>
            <a:off x="609600" y="274637"/>
            <a:ext cx="7924799" cy="1143000"/>
          </a:xfrm>
          <a:prstGeom prst="rect">
            <a:avLst/>
          </a:prstGeom>
          <a:noFill/>
          <a:ln>
            <a:noFill/>
          </a:ln>
        </p:spPr>
        <p:txBody>
          <a:bodyPr anchorCtr="0" anchor="b" bIns="45700" lIns="91425" rIns="91425" tIns="45700">
            <a:noAutofit/>
          </a:bodyPr>
          <a:lstStyle/>
          <a:p>
            <a:pPr indent="0" lvl="0" marL="0" marR="0" rtl="1" algn="l">
              <a:spcBef>
                <a:spcPts val="0"/>
              </a:spcBef>
              <a:buClr>
                <a:schemeClr val="lt1"/>
              </a:buClr>
              <a:buSzPct val="25000"/>
              <a:buFont typeface="Arial Narrow"/>
              <a:buNone/>
            </a:pPr>
            <a:r>
              <a:t/>
            </a:r>
            <a:endParaRPr b="0" i="0" sz="3000" u="none" cap="none" strike="noStrike">
              <a:solidFill>
                <a:schemeClr val="lt1"/>
              </a:solidFill>
              <a:latin typeface="Arial Narrow"/>
              <a:ea typeface="Arial Narrow"/>
              <a:cs typeface="Arial Narrow"/>
              <a:sym typeface="Arial Narrow"/>
            </a:endParaRPr>
          </a:p>
        </p:txBody>
      </p:sp>
      <p:sp>
        <p:nvSpPr>
          <p:cNvPr id="155" name="Shape 155"/>
          <p:cNvSpPr/>
          <p:nvPr/>
        </p:nvSpPr>
        <p:spPr>
          <a:xfrm>
            <a:off x="1676082" y="1196751"/>
            <a:ext cx="5824030" cy="1200329"/>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i="0" lang="iw-IL" sz="7200" u="none" cap="none" strike="noStrike">
                <a:solidFill>
                  <a:srgbClr val="CEDDEA"/>
                </a:solidFill>
                <a:latin typeface="Arial Narrow"/>
                <a:ea typeface="Arial Narrow"/>
                <a:cs typeface="Arial Narrow"/>
                <a:sym typeface="Arial Narrow"/>
              </a:rPr>
              <a:t>יהי זכרו ברוך</a:t>
            </a:r>
          </a:p>
        </p:txBody>
      </p:sp>
      <p:pic>
        <p:nvPicPr>
          <p:cNvPr id="156" name="Shape 156"/>
          <p:cNvPicPr preferRelativeResize="0"/>
          <p:nvPr>
            <p:ph idx="1" type="body"/>
          </p:nvPr>
        </p:nvPicPr>
        <p:blipFill rotWithShape="1">
          <a:blip r:embed="rId3">
            <a:alphaModFix/>
          </a:blip>
          <a:srcRect b="0" l="0" r="0" t="0"/>
          <a:stretch/>
        </p:blipFill>
        <p:spPr>
          <a:xfrm>
            <a:off x="3664171" y="2397081"/>
            <a:ext cx="1847849" cy="2752725"/>
          </a:xfrm>
          <a:prstGeom prst="rect">
            <a:avLst/>
          </a:prstGeom>
          <a:noFill/>
          <a:ln>
            <a:noFill/>
          </a:ln>
        </p:spPr>
      </p:pic>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5"/>
                                        </p:tgtEl>
                                        <p:attrNameLst>
                                          <p:attrName>style.visibility</p:attrName>
                                        </p:attrNameLst>
                                      </p:cBhvr>
                                      <p:to>
                                        <p:strVal val="visible"/>
                                      </p:to>
                                    </p:set>
                                    <p:animEffect filter="fade" transition="in">
                                      <p:cBhvr>
                                        <p:cTn dur="1750"/>
                                        <p:tgtEl>
                                          <p:spTgt spid="1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0" name="Shape 160"/>
        <p:cNvGrpSpPr/>
        <p:nvPr/>
      </p:nvGrpSpPr>
      <p:grpSpPr>
        <a:xfrm>
          <a:off x="0" y="0"/>
          <a:ext cx="0" cy="0"/>
          <a:chOff x="0" y="0"/>
          <a:chExt cx="0" cy="0"/>
        </a:xfrm>
      </p:grpSpPr>
      <p:sp>
        <p:nvSpPr>
          <p:cNvPr id="161" name="Shape 161"/>
          <p:cNvSpPr txBox="1"/>
          <p:nvPr>
            <p:ph type="title"/>
          </p:nvPr>
        </p:nvSpPr>
        <p:spPr>
          <a:xfrm>
            <a:off x="609600" y="274637"/>
            <a:ext cx="7924799" cy="1143000"/>
          </a:xfrm>
          <a:prstGeom prst="rect">
            <a:avLst/>
          </a:prstGeom>
          <a:noFill/>
          <a:ln>
            <a:noFill/>
          </a:ln>
        </p:spPr>
        <p:txBody>
          <a:bodyPr anchorCtr="0" anchor="b" bIns="45700" lIns="91425" rIns="91425" tIns="45700">
            <a:noAutofit/>
          </a:bodyPr>
          <a:lstStyle/>
          <a:p>
            <a:pPr indent="0" lvl="0" marL="0" marR="0" rtl="1" algn="l">
              <a:spcBef>
                <a:spcPts val="0"/>
              </a:spcBef>
              <a:buClr>
                <a:schemeClr val="lt1"/>
              </a:buClr>
              <a:buSzPct val="25000"/>
              <a:buFont typeface="Arial Narrow"/>
              <a:buNone/>
            </a:pPr>
            <a:r>
              <a:t/>
            </a:r>
            <a:endParaRPr b="0" i="0" sz="3000" u="none" cap="none" strike="noStrike">
              <a:solidFill>
                <a:schemeClr val="lt1"/>
              </a:solidFill>
              <a:latin typeface="Arial Narrow"/>
              <a:ea typeface="Arial Narrow"/>
              <a:cs typeface="Arial Narrow"/>
              <a:sym typeface="Arial Narrow"/>
            </a:endParaRPr>
          </a:p>
        </p:txBody>
      </p:sp>
      <p:sp>
        <p:nvSpPr>
          <p:cNvPr id="162" name="Shape 162"/>
          <p:cNvSpPr txBox="1"/>
          <p:nvPr>
            <p:ph idx="1" type="body"/>
          </p:nvPr>
        </p:nvSpPr>
        <p:spPr>
          <a:xfrm>
            <a:off x="609600" y="1600200"/>
            <a:ext cx="7924799" cy="4114800"/>
          </a:xfrm>
          <a:prstGeom prst="rect">
            <a:avLst/>
          </a:prstGeom>
          <a:noFill/>
          <a:ln>
            <a:noFill/>
          </a:ln>
        </p:spPr>
        <p:txBody>
          <a:bodyPr anchorCtr="0" anchor="t" bIns="45700" lIns="91425" rIns="91425" tIns="45700">
            <a:noAutofit/>
          </a:bodyPr>
          <a:lstStyle/>
          <a:p>
            <a:pPr indent="-342900" lvl="0" marL="342900" marR="0" rtl="1" algn="r">
              <a:lnSpc>
                <a:spcPct val="100000"/>
              </a:lnSpc>
              <a:spcBef>
                <a:spcPts val="0"/>
              </a:spcBef>
              <a:spcAft>
                <a:spcPts val="0"/>
              </a:spcAft>
              <a:buClr>
                <a:schemeClr val="lt2"/>
              </a:buClr>
              <a:buSzPct val="100000"/>
              <a:buFont typeface="Arial"/>
              <a:buNone/>
            </a:pPr>
            <a:r>
              <a:t/>
            </a:r>
            <a:endParaRPr b="0" i="0" sz="1700" u="none" cap="none" strike="noStrike">
              <a:solidFill>
                <a:schemeClr val="lt1"/>
              </a:solidFill>
              <a:latin typeface="Arial Narrow"/>
              <a:ea typeface="Arial Narrow"/>
              <a:cs typeface="Arial Narrow"/>
              <a:sym typeface="Arial Narrow"/>
            </a:endParaRPr>
          </a:p>
        </p:txBody>
      </p:sp>
      <p:sp>
        <p:nvSpPr>
          <p:cNvPr id="163" name="Shape 163"/>
          <p:cNvSpPr/>
          <p:nvPr/>
        </p:nvSpPr>
        <p:spPr>
          <a:xfrm>
            <a:off x="1978985" y="908720"/>
            <a:ext cx="5186035" cy="4401204"/>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lang="iw-IL" sz="4000">
                <a:solidFill>
                  <a:srgbClr val="CEDDEA"/>
                </a:solidFill>
                <a:latin typeface="Arial Narrow"/>
                <a:ea typeface="Arial Narrow"/>
                <a:cs typeface="Arial Narrow"/>
                <a:sym typeface="Arial Narrow"/>
              </a:rPr>
              <a:t>ערכו:</a:t>
            </a:r>
          </a:p>
          <a:p>
            <a:pPr indent="0" lvl="0" marL="0" marR="0" rtl="1" algn="ctr">
              <a:spcBef>
                <a:spcPts val="0"/>
              </a:spcBef>
              <a:buSzPct val="25000"/>
              <a:buNone/>
            </a:pPr>
            <a:r>
              <a:rPr b="1" i="0" lang="iw-IL" sz="4000" u="none" cap="none" strike="noStrike">
                <a:solidFill>
                  <a:srgbClr val="CEDDEA"/>
                </a:solidFill>
                <a:latin typeface="Arial Narrow"/>
                <a:ea typeface="Arial Narrow"/>
                <a:cs typeface="Arial Narrow"/>
                <a:sym typeface="Arial Narrow"/>
              </a:rPr>
              <a:t>דניאל גלנטי</a:t>
            </a:r>
          </a:p>
          <a:p>
            <a:pPr indent="0" lvl="0" marL="0" marR="0" rtl="1" algn="ctr">
              <a:spcBef>
                <a:spcPts val="0"/>
              </a:spcBef>
              <a:buSzPct val="25000"/>
              <a:buNone/>
            </a:pPr>
            <a:r>
              <a:rPr b="1" i="0" lang="iw-IL" sz="4000" u="none" cap="none" strike="noStrike">
                <a:solidFill>
                  <a:srgbClr val="CEDDEA"/>
                </a:solidFill>
                <a:latin typeface="Arial Narrow"/>
                <a:ea typeface="Arial Narrow"/>
                <a:cs typeface="Arial Narrow"/>
                <a:sym typeface="Arial Narrow"/>
              </a:rPr>
              <a:t>וגאיה קינן</a:t>
            </a:r>
          </a:p>
          <a:p>
            <a:pPr indent="0" lvl="0" marL="0" marR="0" rtl="1" algn="ctr">
              <a:spcBef>
                <a:spcPts val="0"/>
              </a:spcBef>
              <a:buNone/>
            </a:pPr>
            <a:r>
              <a:t/>
            </a:r>
            <a:endParaRPr b="1" i="0" sz="4000" u="none" cap="none" strike="noStrike">
              <a:solidFill>
                <a:srgbClr val="CEDDEA"/>
              </a:solidFill>
              <a:latin typeface="Arial Narrow"/>
              <a:ea typeface="Arial Narrow"/>
              <a:cs typeface="Arial Narrow"/>
              <a:sym typeface="Arial Narrow"/>
            </a:endParaRPr>
          </a:p>
          <a:p>
            <a:pPr indent="0" lvl="0" marL="0" marR="0" rtl="1" algn="ctr">
              <a:spcBef>
                <a:spcPts val="0"/>
              </a:spcBef>
              <a:buSzPct val="25000"/>
              <a:buNone/>
            </a:pPr>
            <a:r>
              <a:rPr b="1" i="0" lang="iw-IL" sz="4000" u="none" cap="none" strike="noStrike">
                <a:solidFill>
                  <a:srgbClr val="CEDDEA"/>
                </a:solidFill>
                <a:latin typeface="Arial Narrow"/>
                <a:ea typeface="Arial Narrow"/>
                <a:cs typeface="Arial Narrow"/>
                <a:sym typeface="Arial Narrow"/>
              </a:rPr>
              <a:t>קריית החינוך "אמירים"</a:t>
            </a:r>
          </a:p>
          <a:p>
            <a:pPr indent="0" lvl="0" marL="0" marR="0" rtl="1" algn="ctr">
              <a:spcBef>
                <a:spcPts val="0"/>
              </a:spcBef>
              <a:buNone/>
            </a:pPr>
            <a:r>
              <a:t/>
            </a:r>
            <a:endParaRPr b="1" i="0" sz="4000" u="none" cap="none" strike="noStrike">
              <a:solidFill>
                <a:srgbClr val="CEDDEA"/>
              </a:solidFill>
              <a:latin typeface="Arial Narrow"/>
              <a:ea typeface="Arial Narrow"/>
              <a:cs typeface="Arial Narrow"/>
              <a:sym typeface="Arial Narrow"/>
            </a:endParaRPr>
          </a:p>
          <a:p>
            <a:pPr indent="0" lvl="0" marL="0" marR="0" rtl="1" algn="ctr">
              <a:spcBef>
                <a:spcPts val="0"/>
              </a:spcBef>
              <a:buSzPct val="25000"/>
              <a:buNone/>
            </a:pPr>
            <a:r>
              <a:rPr b="1" i="0" lang="iw-IL" sz="4000" u="none" cap="none" strike="noStrike">
                <a:solidFill>
                  <a:srgbClr val="CEDDEA"/>
                </a:solidFill>
                <a:latin typeface="Arial Narrow"/>
                <a:ea typeface="Arial Narrow"/>
                <a:cs typeface="Arial Narrow"/>
                <a:sym typeface="Arial Narrow"/>
              </a:rPr>
              <a:t>2017</a:t>
            </a: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3"/>
                                        </p:tgtEl>
                                        <p:attrNameLst>
                                          <p:attrName>style.visibility</p:attrName>
                                        </p:attrNameLst>
                                      </p:cBhvr>
                                      <p:to>
                                        <p:strVal val="visible"/>
                                      </p:to>
                                    </p:set>
                                    <p:animEffect filter="fade" transition="in">
                                      <p:cBhvr>
                                        <p:cTn dur="2250"/>
                                        <p:tgtEl>
                                          <p:spTgt spid="1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