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9144000"/>
  <p:notesSz cx="6858000" cy="9144000"/>
  <p:embeddedFontLst>
    <p:embeddedFont>
      <p:font typeface="Arial Narrow"/>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ArialNarrow-bold.fntdata"/><Relationship Id="rId16" Type="http://schemas.openxmlformats.org/officeDocument/2006/relationships/font" Target="fonts/ArialNarrow-regular.fntdata"/><Relationship Id="rId5" Type="http://schemas.openxmlformats.org/officeDocument/2006/relationships/slide" Target="slides/slide1.xml"/><Relationship Id="rId19" Type="http://schemas.openxmlformats.org/officeDocument/2006/relationships/font" Target="fonts/ArialNarrow-boldItalic.fntdata"/><Relationship Id="rId6" Type="http://schemas.openxmlformats.org/officeDocument/2006/relationships/slide" Target="slides/slide2.xml"/><Relationship Id="rId18" Type="http://schemas.openxmlformats.org/officeDocument/2006/relationships/font" Target="fonts/ArialNarrow-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3886200" y="0"/>
            <a:ext cx="2971799" cy="458788"/>
          </a:xfrm>
          <a:prstGeom prst="rect">
            <a:avLst/>
          </a:prstGeom>
          <a:noFill/>
          <a:ln>
            <a:noFill/>
          </a:ln>
        </p:spPr>
        <p:txBody>
          <a:bodyPr anchorCtr="0" anchor="t"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1588" y="0"/>
            <a:ext cx="2971799" cy="458788"/>
          </a:xfrm>
          <a:prstGeom prst="rect">
            <a:avLst/>
          </a:prstGeom>
          <a:noFill/>
          <a:ln>
            <a:noFill/>
          </a:ln>
        </p:spPr>
        <p:txBody>
          <a:bodyPr anchorCtr="0" anchor="t" bIns="91425" lIns="91425" rIns="91425" tIns="91425"/>
          <a:lstStyle>
            <a:lvl1pPr indent="0" lvl="0" marL="0" marR="0" rtl="1" algn="l">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400550"/>
            <a:ext cx="5486399" cy="3600450"/>
          </a:xfrm>
          <a:prstGeom prst="rect">
            <a:avLst/>
          </a:prstGeom>
          <a:noFill/>
          <a:ln>
            <a:noFill/>
          </a:ln>
        </p:spPr>
        <p:txBody>
          <a:bodyPr anchorCtr="0" anchor="t"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200" u="none" cap="none" strike="noStrike">
                <a:solidFill>
                  <a:schemeClr val="dk1"/>
                </a:solidFill>
                <a:latin typeface="Calibri"/>
                <a:ea typeface="Calibri"/>
                <a:cs typeface="Calibri"/>
                <a:sym typeface="Calibri"/>
              </a:defRPr>
            </a:lvl2pPr>
            <a:lvl3pPr indent="0" lvl="2" marL="914400" marR="0" rtl="1" algn="r">
              <a:spcBef>
                <a:spcPts val="0"/>
              </a:spcBef>
              <a:buNone/>
              <a:defRPr b="0" i="0" sz="1200" u="none" cap="none" strike="noStrike">
                <a:solidFill>
                  <a:schemeClr val="dk1"/>
                </a:solidFill>
                <a:latin typeface="Calibri"/>
                <a:ea typeface="Calibri"/>
                <a:cs typeface="Calibri"/>
                <a:sym typeface="Calibri"/>
              </a:defRPr>
            </a:lvl3pPr>
            <a:lvl4pPr indent="0" lvl="3" marL="1371600" marR="0" rtl="1" algn="r">
              <a:spcBef>
                <a:spcPts val="0"/>
              </a:spcBef>
              <a:buNone/>
              <a:defRPr b="0" i="0" sz="1200" u="none" cap="none" strike="noStrike">
                <a:solidFill>
                  <a:schemeClr val="dk1"/>
                </a:solidFill>
                <a:latin typeface="Calibri"/>
                <a:ea typeface="Calibri"/>
                <a:cs typeface="Calibri"/>
                <a:sym typeface="Calibri"/>
              </a:defRPr>
            </a:lvl4pPr>
            <a:lvl5pPr indent="0" lvl="4" marL="1828800" marR="0" rtl="1" algn="r">
              <a:spcBef>
                <a:spcPts val="0"/>
              </a:spcBef>
              <a:buNone/>
              <a:defRPr b="0" i="0" sz="1200" u="none" cap="none" strike="noStrike">
                <a:solidFill>
                  <a:schemeClr val="dk1"/>
                </a:solidFill>
                <a:latin typeface="Calibri"/>
                <a:ea typeface="Calibri"/>
                <a:cs typeface="Calibri"/>
                <a:sym typeface="Calibri"/>
              </a:defRPr>
            </a:lvl5pPr>
            <a:lvl6pPr indent="0" lvl="5" marL="2286000" marR="0" rtl="1" algn="r">
              <a:spcBef>
                <a:spcPts val="0"/>
              </a:spcBef>
              <a:buNone/>
              <a:defRPr b="0" i="0" sz="1200" u="none" cap="none" strike="noStrike">
                <a:solidFill>
                  <a:schemeClr val="dk1"/>
                </a:solidFill>
                <a:latin typeface="Calibri"/>
                <a:ea typeface="Calibri"/>
                <a:cs typeface="Calibri"/>
                <a:sym typeface="Calibri"/>
              </a:defRPr>
            </a:lvl6pPr>
            <a:lvl7pPr indent="0" lvl="6" marL="2743200" marR="0" rtl="1" algn="r">
              <a:spcBef>
                <a:spcPts val="0"/>
              </a:spcBef>
              <a:buNone/>
              <a:defRPr b="0" i="0" sz="1200" u="none" cap="none" strike="noStrike">
                <a:solidFill>
                  <a:schemeClr val="dk1"/>
                </a:solidFill>
                <a:latin typeface="Calibri"/>
                <a:ea typeface="Calibri"/>
                <a:cs typeface="Calibri"/>
                <a:sym typeface="Calibri"/>
              </a:defRPr>
            </a:lvl7pPr>
            <a:lvl8pPr indent="0" lvl="7" marL="3200400" marR="0" rtl="1" algn="r">
              <a:spcBef>
                <a:spcPts val="0"/>
              </a:spcBef>
              <a:buNone/>
              <a:defRPr b="0" i="0" sz="1200" u="none" cap="none" strike="noStrike">
                <a:solidFill>
                  <a:schemeClr val="dk1"/>
                </a:solidFill>
                <a:latin typeface="Calibri"/>
                <a:ea typeface="Calibri"/>
                <a:cs typeface="Calibri"/>
                <a:sym typeface="Calibri"/>
              </a:defRPr>
            </a:lvl8pPr>
            <a:lvl9pPr indent="0" lvl="8" marL="3657600" marR="0" rtl="1" algn="r">
              <a:spcBef>
                <a:spcPts val="0"/>
              </a:spcBef>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3886200" y="8685213"/>
            <a:ext cx="2971799" cy="458786"/>
          </a:xfrm>
          <a:prstGeom prst="rect">
            <a:avLst/>
          </a:prstGeom>
          <a:noFill/>
          <a:ln>
            <a:noFill/>
          </a:ln>
        </p:spPr>
        <p:txBody>
          <a:bodyPr anchorCtr="0" anchor="b" bIns="91425" lIns="91425" rIns="91425" tIns="91425"/>
          <a:lstStyle>
            <a:lvl1pPr indent="0" lvl="0" marL="0" marR="0" rtl="1" algn="r">
              <a:spcBef>
                <a:spcPts val="0"/>
              </a:spcBef>
              <a:buNone/>
              <a:defRPr b="0" i="0" sz="1200" u="none" cap="none" strike="noStrike">
                <a:solidFill>
                  <a:schemeClr val="dk1"/>
                </a:solidFill>
                <a:latin typeface="Calibri"/>
                <a:ea typeface="Calibri"/>
                <a:cs typeface="Calibri"/>
                <a:sym typeface="Calibri"/>
              </a:defRPr>
            </a:lvl1pPr>
            <a:lvl2pPr indent="0" lvl="1" marL="457200" marR="0" rtl="1" algn="r">
              <a:spcBef>
                <a:spcPts val="0"/>
              </a:spcBef>
              <a:buNone/>
              <a:defRPr b="0" i="0" sz="1800" u="none" cap="none" strike="noStrike">
                <a:solidFill>
                  <a:schemeClr val="dk1"/>
                </a:solidFill>
                <a:latin typeface="Calibri"/>
                <a:ea typeface="Calibri"/>
                <a:cs typeface="Calibri"/>
                <a:sym typeface="Calibri"/>
              </a:defRPr>
            </a:lvl2pPr>
            <a:lvl3pPr indent="0" lvl="2" marL="914400" marR="0" rtl="1" algn="r">
              <a:spcBef>
                <a:spcPts val="0"/>
              </a:spcBef>
              <a:buNone/>
              <a:defRPr b="0" i="0" sz="1800" u="none" cap="none" strike="noStrike">
                <a:solidFill>
                  <a:schemeClr val="dk1"/>
                </a:solidFill>
                <a:latin typeface="Calibri"/>
                <a:ea typeface="Calibri"/>
                <a:cs typeface="Calibri"/>
                <a:sym typeface="Calibri"/>
              </a:defRPr>
            </a:lvl3pPr>
            <a:lvl4pPr indent="0" lvl="3" marL="1371600" marR="0" rtl="1" algn="r">
              <a:spcBef>
                <a:spcPts val="0"/>
              </a:spcBef>
              <a:buNone/>
              <a:defRPr b="0" i="0" sz="1800" u="none" cap="none" strike="noStrike">
                <a:solidFill>
                  <a:schemeClr val="dk1"/>
                </a:solidFill>
                <a:latin typeface="Calibri"/>
                <a:ea typeface="Calibri"/>
                <a:cs typeface="Calibri"/>
                <a:sym typeface="Calibri"/>
              </a:defRPr>
            </a:lvl4pPr>
            <a:lvl5pPr indent="0" lvl="4" marL="1828800" marR="0" rtl="1" algn="r">
              <a:spcBef>
                <a:spcPts val="0"/>
              </a:spcBef>
              <a:buNone/>
              <a:defRPr b="0" i="0" sz="1800" u="none" cap="none" strike="noStrike">
                <a:solidFill>
                  <a:schemeClr val="dk1"/>
                </a:solidFill>
                <a:latin typeface="Calibri"/>
                <a:ea typeface="Calibri"/>
                <a:cs typeface="Calibri"/>
                <a:sym typeface="Calibri"/>
              </a:defRPr>
            </a:lvl5pPr>
            <a:lvl6pPr indent="0" lvl="5" marL="2286000" marR="0" rtl="1" algn="r">
              <a:spcBef>
                <a:spcPts val="0"/>
              </a:spcBef>
              <a:buNone/>
              <a:defRPr b="0" i="0" sz="1800" u="none" cap="none" strike="noStrike">
                <a:solidFill>
                  <a:schemeClr val="dk1"/>
                </a:solidFill>
                <a:latin typeface="Calibri"/>
                <a:ea typeface="Calibri"/>
                <a:cs typeface="Calibri"/>
                <a:sym typeface="Calibri"/>
              </a:defRPr>
            </a:lvl6pPr>
            <a:lvl7pPr indent="0" lvl="6" marL="2743200" marR="0" rtl="1" algn="r">
              <a:spcBef>
                <a:spcPts val="0"/>
              </a:spcBef>
              <a:buNone/>
              <a:defRPr b="0" i="0" sz="1800" u="none" cap="none" strike="noStrike">
                <a:solidFill>
                  <a:schemeClr val="dk1"/>
                </a:solidFill>
                <a:latin typeface="Calibri"/>
                <a:ea typeface="Calibri"/>
                <a:cs typeface="Calibri"/>
                <a:sym typeface="Calibri"/>
              </a:defRPr>
            </a:lvl7pPr>
            <a:lvl8pPr indent="0" lvl="7" marL="3200400" marR="0" rtl="1" algn="r">
              <a:spcBef>
                <a:spcPts val="0"/>
              </a:spcBef>
              <a:buNone/>
              <a:defRPr b="0" i="0" sz="1800" u="none" cap="none" strike="noStrike">
                <a:solidFill>
                  <a:schemeClr val="dk1"/>
                </a:solidFill>
                <a:latin typeface="Calibri"/>
                <a:ea typeface="Calibri"/>
                <a:cs typeface="Calibri"/>
                <a:sym typeface="Calibri"/>
              </a:defRPr>
            </a:lvl8pPr>
            <a:lvl9pPr indent="0" lvl="8" marL="3657600" marR="0" rtl="1" algn="r">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1588" y="8685213"/>
            <a:ext cx="2971799" cy="458786"/>
          </a:xfrm>
          <a:prstGeom prst="rect">
            <a:avLst/>
          </a:prstGeom>
          <a:noFill/>
          <a:ln>
            <a:noFill/>
          </a:ln>
        </p:spPr>
        <p:txBody>
          <a:bodyPr anchorCtr="0" anchor="b" bIns="45700" lIns="91425" rIns="91425" tIns="45700">
            <a:noAutofit/>
          </a:bodyPr>
          <a:lstStyle/>
          <a:p>
            <a:pPr indent="0" lvl="0" marL="0" marR="0" rtl="1" algn="l">
              <a:spcBef>
                <a:spcPts val="0"/>
              </a:spcBef>
              <a:buSzPct val="25000"/>
              <a:buNone/>
            </a:pPr>
            <a:fld id="{00000000-1234-1234-1234-123412341234}" type="slidenum">
              <a:rPr b="0" i="0" lang="iw-IL"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7" name="Shape 87"/>
        <p:cNvGrpSpPr/>
        <p:nvPr/>
      </p:nvGrpSpPr>
      <p:grpSpPr>
        <a:xfrm>
          <a:off x="0" y="0"/>
          <a:ext cx="0" cy="0"/>
          <a:chOff x="0" y="0"/>
          <a:chExt cx="0" cy="0"/>
        </a:xfrm>
      </p:grpSpPr>
      <p:sp>
        <p:nvSpPr>
          <p:cNvPr id="88" name="Shape 8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89" name="Shape 89"/>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6" name="Shape 96"/>
        <p:cNvGrpSpPr/>
        <p:nvPr/>
      </p:nvGrpSpPr>
      <p:grpSpPr>
        <a:xfrm>
          <a:off x="0" y="0"/>
          <a:ext cx="0" cy="0"/>
          <a:chOff x="0" y="0"/>
          <a:chExt cx="0" cy="0"/>
        </a:xfrm>
      </p:grpSpPr>
      <p:sp>
        <p:nvSpPr>
          <p:cNvPr id="97" name="Shape 9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98" name="Shape 98"/>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105" name="Shape 105"/>
          <p:cNvSpPr txBox="1"/>
          <p:nvPr>
            <p:ph idx="1" type="body"/>
          </p:nvPr>
        </p:nvSpPr>
        <p:spPr>
          <a:xfrm>
            <a:off x="685800" y="4400550"/>
            <a:ext cx="5486399" cy="3600450"/>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t/>
            </a:r>
            <a:endParaRPr b="0" i="0" sz="1200" u="none" cap="none" strike="noStrike">
              <a:solidFill>
                <a:schemeClr val="dk1"/>
              </a:solidFill>
              <a:latin typeface="Calibri"/>
              <a:ea typeface="Calibri"/>
              <a:cs typeface="Calibri"/>
              <a:sym typeface="Calibri"/>
            </a:endParaRPr>
          </a:p>
        </p:txBody>
      </p:sp>
      <p:sp>
        <p:nvSpPr>
          <p:cNvPr id="106" name="Shape 106"/>
          <p:cNvSpPr txBox="1"/>
          <p:nvPr>
            <p:ph idx="12" type="sldNum"/>
          </p:nvPr>
        </p:nvSpPr>
        <p:spPr>
          <a:xfrm>
            <a:off x="1588" y="8685213"/>
            <a:ext cx="2971799" cy="458786"/>
          </a:xfrm>
          <a:prstGeom prst="rect">
            <a:avLst/>
          </a:prstGeom>
          <a:noFill/>
          <a:ln>
            <a:noFill/>
          </a:ln>
        </p:spPr>
        <p:txBody>
          <a:bodyPr anchorCtr="0" anchor="b" bIns="45700" lIns="91425" rIns="91425" tIns="45700">
            <a:noAutofit/>
          </a:bodyPr>
          <a:lstStyle/>
          <a:p>
            <a:pPr indent="0" lvl="0" marL="0" marR="0" rtl="1" algn="l">
              <a:spcBef>
                <a:spcPts val="0"/>
              </a:spcBef>
              <a:buSzPct val="25000"/>
              <a:buNone/>
            </a:pPr>
            <a:fld id="{00000000-1234-1234-1234-123412341234}" type="slidenum">
              <a:rPr lang="iw-IL" sz="1200">
                <a:solidFill>
                  <a:schemeClr val="dk1"/>
                </a:solidFill>
                <a:latin typeface="Calibri"/>
                <a:ea typeface="Calibri"/>
                <a:cs typeface="Calibri"/>
                <a:sym typeface="Calibri"/>
              </a:rPr>
              <a:t>‹#›</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19" name="Shape 119"/>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25" name="Shape 125"/>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0" name="Shape 130"/>
        <p:cNvGrpSpPr/>
        <p:nvPr/>
      </p:nvGrpSpPr>
      <p:grpSpPr>
        <a:xfrm>
          <a:off x="0" y="0"/>
          <a:ext cx="0" cy="0"/>
          <a:chOff x="0" y="0"/>
          <a:chExt cx="0" cy="0"/>
        </a:xfrm>
      </p:grpSpPr>
      <p:sp>
        <p:nvSpPr>
          <p:cNvPr id="131" name="Shape 131"/>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32" name="Shape 132"/>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0" name="Shape 140"/>
        <p:cNvGrpSpPr/>
        <p:nvPr/>
      </p:nvGrpSpPr>
      <p:grpSpPr>
        <a:xfrm>
          <a:off x="0" y="0"/>
          <a:ext cx="0" cy="0"/>
          <a:chOff x="0" y="0"/>
          <a:chExt cx="0" cy="0"/>
        </a:xfrm>
      </p:grpSpPr>
      <p:sp>
        <p:nvSpPr>
          <p:cNvPr id="141" name="Shape 141"/>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42" name="Shape 142"/>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6" name="Shape 146"/>
        <p:cNvGrpSpPr/>
        <p:nvPr/>
      </p:nvGrpSpPr>
      <p:grpSpPr>
        <a:xfrm>
          <a:off x="0" y="0"/>
          <a:ext cx="0" cy="0"/>
          <a:chOff x="0" y="0"/>
          <a:chExt cx="0" cy="0"/>
        </a:xfrm>
      </p:grpSpPr>
      <p:sp>
        <p:nvSpPr>
          <p:cNvPr id="147" name="Shape 147"/>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48" name="Shape 148"/>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3" name="Shape 153"/>
        <p:cNvGrpSpPr/>
        <p:nvPr/>
      </p:nvGrpSpPr>
      <p:grpSpPr>
        <a:xfrm>
          <a:off x="0" y="0"/>
          <a:ext cx="0" cy="0"/>
          <a:chOff x="0" y="0"/>
          <a:chExt cx="0" cy="0"/>
        </a:xfrm>
      </p:grpSpPr>
      <p:sp>
        <p:nvSpPr>
          <p:cNvPr id="154" name="Shape 154"/>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55" name="Shape 155"/>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0" name="Shape 160"/>
        <p:cNvGrpSpPr/>
        <p:nvPr/>
      </p:nvGrpSpPr>
      <p:grpSpPr>
        <a:xfrm>
          <a:off x="0" y="0"/>
          <a:ext cx="0" cy="0"/>
          <a:chOff x="0" y="0"/>
          <a:chExt cx="0" cy="0"/>
        </a:xfrm>
      </p:grpSpPr>
      <p:sp>
        <p:nvSpPr>
          <p:cNvPr id="161" name="Shape 161"/>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62" name="Shape 162"/>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txBox="1"/>
          <p:nvPr>
            <p:ph idx="1" type="body"/>
          </p:nvPr>
        </p:nvSpPr>
        <p:spPr>
          <a:xfrm>
            <a:off x="685800" y="4400550"/>
            <a:ext cx="5486399" cy="3600450"/>
          </a:xfrm>
          <a:prstGeom prst="rect">
            <a:avLst/>
          </a:prstGeom>
        </p:spPr>
        <p:txBody>
          <a:bodyPr anchorCtr="0" anchor="t" bIns="91425" lIns="91425" rIns="91425" tIns="91425">
            <a:noAutofit/>
          </a:bodyPr>
          <a:lstStyle/>
          <a:p>
            <a:pPr lvl="0">
              <a:spcBef>
                <a:spcPts val="0"/>
              </a:spcBef>
              <a:buNone/>
            </a:pPr>
            <a:r>
              <a:t/>
            </a:r>
            <a:endParaRPr/>
          </a:p>
        </p:txBody>
      </p:sp>
      <p:sp>
        <p:nvSpPr>
          <p:cNvPr id="169" name="Shape 169"/>
          <p:cNvSpPr/>
          <p:nvPr>
            <p:ph idx="2" type="sldImg"/>
          </p:nvPr>
        </p:nvSpPr>
        <p:spPr>
          <a:xfrm>
            <a:off x="1371600" y="1143000"/>
            <a:ext cx="4114800" cy="3086099"/>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6" name="Shape 16"/>
        <p:cNvGrpSpPr/>
        <p:nvPr/>
      </p:nvGrpSpPr>
      <p:grpSpPr>
        <a:xfrm>
          <a:off x="0" y="0"/>
          <a:ext cx="0" cy="0"/>
          <a:chOff x="0" y="0"/>
          <a:chExt cx="0" cy="0"/>
        </a:xfrm>
      </p:grpSpPr>
      <p:pic>
        <p:nvPicPr>
          <p:cNvPr descr="horizon.png" id="17" name="Shape 17"/>
          <p:cNvPicPr preferRelativeResize="0"/>
          <p:nvPr/>
        </p:nvPicPr>
        <p:blipFill rotWithShape="1">
          <a:blip r:embed="rId2">
            <a:alphaModFix/>
          </a:blip>
          <a:srcRect b="0" l="0" r="0" t="33333"/>
          <a:stretch/>
        </p:blipFill>
        <p:spPr>
          <a:xfrm>
            <a:off x="0" y="0"/>
            <a:ext cx="9144000" cy="4572000"/>
          </a:xfrm>
          <a:prstGeom prst="rect">
            <a:avLst/>
          </a:prstGeom>
          <a:noFill/>
          <a:ln>
            <a:noFill/>
          </a:ln>
        </p:spPr>
      </p:pic>
      <p:sp>
        <p:nvSpPr>
          <p:cNvPr id="18" name="Shape 1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9" name="Shape 1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0" name="Shape 2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21" name="Shape 21"/>
          <p:cNvSpPr txBox="1"/>
          <p:nvPr>
            <p:ph idx="1" type="subTitle"/>
          </p:nvPr>
        </p:nvSpPr>
        <p:spPr>
          <a:xfrm>
            <a:off x="1219200" y="3886200"/>
            <a:ext cx="6400799" cy="1752600"/>
          </a:xfrm>
          <a:prstGeom prst="rect">
            <a:avLst/>
          </a:prstGeom>
          <a:noFill/>
          <a:ln>
            <a:noFill/>
          </a:ln>
        </p:spPr>
        <p:txBody>
          <a:bodyPr anchorCtr="0" anchor="t" bIns="91425" lIns="91425" rIns="91425" tIns="91425"/>
          <a:lstStyle>
            <a:lvl1pPr indent="0" lvl="0" marL="0" marR="0" rtl="1" algn="ct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2pPr>
            <a:lvl3pPr indent="0" lvl="2" marL="914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3pPr>
            <a:lvl4pPr indent="0" lvl="3" marL="1371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4pPr>
            <a:lvl5pPr indent="0" lvl="4" marL="18288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5pPr>
            <a:lvl6pPr indent="0" lvl="5" marL="22860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6pPr>
            <a:lvl7pPr indent="0" lvl="6" marL="27432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7pPr>
            <a:lvl8pPr indent="0" lvl="7" marL="32004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8pPr>
            <a:lvl9pPr indent="0" lvl="8" marL="3657600" marR="0" rtl="1" algn="ctr">
              <a:lnSpc>
                <a:spcPct val="100000"/>
              </a:lnSpc>
              <a:spcBef>
                <a:spcPts val="340"/>
              </a:spcBef>
              <a:spcAft>
                <a:spcPts val="600"/>
              </a:spcAft>
              <a:buClr>
                <a:schemeClr val="lt2"/>
              </a:buClr>
              <a:buFont typeface="Arial"/>
              <a:buNone/>
              <a:defRPr b="0" i="0" sz="1700" u="none" cap="none" strike="noStrike">
                <a:solidFill>
                  <a:schemeClr val="lt1"/>
                </a:solidFill>
                <a:latin typeface="Arial Narrow"/>
                <a:ea typeface="Arial Narrow"/>
                <a:cs typeface="Arial Narrow"/>
                <a:sym typeface="Arial Narrow"/>
              </a:defRPr>
            </a:lvl9pPr>
          </a:lstStyle>
          <a:p/>
        </p:txBody>
      </p:sp>
      <p:sp>
        <p:nvSpPr>
          <p:cNvPr id="22" name="Shape 22"/>
          <p:cNvSpPr txBox="1"/>
          <p:nvPr>
            <p:ph type="ctrTitle"/>
          </p:nvPr>
        </p:nvSpPr>
        <p:spPr>
          <a:xfrm>
            <a:off x="685800" y="2007888"/>
            <a:ext cx="7772400" cy="1470024"/>
          </a:xfrm>
          <a:prstGeom prst="rect">
            <a:avLst/>
          </a:prstGeom>
          <a:noFill/>
          <a:ln>
            <a:noFill/>
          </a:ln>
        </p:spPr>
        <p:txBody>
          <a:bodyPr anchorCtr="0" anchor="b" bIns="91425" lIns="91425" rIns="91425" tIns="91425"/>
          <a:lstStyle>
            <a:lvl1pPr indent="0" lvl="0" marL="0" marR="0" rtl="1" algn="ctr">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23" name="Shape 23"/>
        <p:cNvGrpSpPr/>
        <p:nvPr/>
      </p:nvGrpSpPr>
      <p:grpSpPr>
        <a:xfrm>
          <a:off x="0" y="0"/>
          <a:ext cx="0" cy="0"/>
          <a:chOff x="0" y="0"/>
          <a:chExt cx="0" cy="0"/>
        </a:xfrm>
      </p:grpSpPr>
      <p:sp>
        <p:nvSpPr>
          <p:cNvPr id="24" name="Shape 24"/>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25" name="Shape 25"/>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6" name="Shape 26"/>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27" name="Shape 27"/>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
        <p:nvSpPr>
          <p:cNvPr id="28" name="Shape 28"/>
          <p:cNvSpPr txBox="1"/>
          <p:nvPr>
            <p:ph idx="1" type="body"/>
          </p:nvPr>
        </p:nvSpPr>
        <p:spPr>
          <a:xfrm>
            <a:off x="609600" y="1600200"/>
            <a:ext cx="7924799"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9" name="Shape 29"/>
        <p:cNvGrpSpPr/>
        <p:nvPr/>
      </p:nvGrpSpPr>
      <p:grpSpPr>
        <a:xfrm>
          <a:off x="0" y="0"/>
          <a:ext cx="0" cy="0"/>
          <a:chOff x="0" y="0"/>
          <a:chExt cx="0" cy="0"/>
        </a:xfrm>
      </p:grpSpPr>
      <p:sp>
        <p:nvSpPr>
          <p:cNvPr id="30" name="Shape 30"/>
          <p:cNvSpPr txBox="1"/>
          <p:nvPr>
            <p:ph type="title"/>
          </p:nvPr>
        </p:nvSpPr>
        <p:spPr>
          <a:xfrm>
            <a:off x="609600" y="4962525"/>
            <a:ext cx="7885113" cy="1362075"/>
          </a:xfrm>
          <a:prstGeom prst="rect">
            <a:avLst/>
          </a:prstGeom>
          <a:noFill/>
          <a:ln>
            <a:noFill/>
          </a:ln>
        </p:spPr>
        <p:txBody>
          <a:bodyPr anchorCtr="0" anchor="t" bIns="91425" lIns="91425" rIns="91425" tIns="91425"/>
          <a:lstStyle>
            <a:lvl1pPr indent="0" lvl="0" marL="0" marR="0" rtl="1" algn="l">
              <a:spcBef>
                <a:spcPts val="0"/>
              </a:spcBef>
              <a:buClr>
                <a:schemeClr val="lt1"/>
              </a:buClr>
              <a:buFont typeface="Arial Narrow"/>
              <a:buNone/>
              <a:defRPr b="0" i="0" sz="32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31" name="Shape 31"/>
          <p:cNvSpPr txBox="1"/>
          <p:nvPr>
            <p:ph idx="1" type="body"/>
          </p:nvPr>
        </p:nvSpPr>
        <p:spPr>
          <a:xfrm>
            <a:off x="609600" y="3462337"/>
            <a:ext cx="7885113" cy="1500187"/>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360"/>
              </a:spcBef>
              <a:spcAft>
                <a:spcPts val="600"/>
              </a:spcAft>
              <a:buClr>
                <a:schemeClr val="lt2"/>
              </a:buClr>
              <a:buFont typeface="Arial"/>
              <a:buNone/>
              <a:defRPr b="0" i="0" sz="1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20"/>
              </a:spcBef>
              <a:spcAft>
                <a:spcPts val="600"/>
              </a:spcAft>
              <a:buClr>
                <a:schemeClr val="lt2"/>
              </a:buClr>
              <a:buFont typeface="Arial"/>
              <a:buNone/>
              <a:defRPr b="0" i="0" sz="16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9pPr>
          </a:lstStyle>
          <a:p/>
        </p:txBody>
      </p:sp>
      <p:sp>
        <p:nvSpPr>
          <p:cNvPr id="32" name="Shape 32"/>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3" name="Shape 33"/>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34" name="Shape 34"/>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5" name="Shape 35"/>
        <p:cNvGrpSpPr/>
        <p:nvPr/>
      </p:nvGrpSpPr>
      <p:grpSpPr>
        <a:xfrm>
          <a:off x="0" y="0"/>
          <a:ext cx="0" cy="0"/>
          <a:chOff x="0" y="0"/>
          <a:chExt cx="0" cy="0"/>
        </a:xfrm>
      </p:grpSpPr>
      <p:sp>
        <p:nvSpPr>
          <p:cNvPr id="36" name="Shape 36"/>
          <p:cNvSpPr txBox="1"/>
          <p:nvPr>
            <p:ph idx="1" type="body"/>
          </p:nvPr>
        </p:nvSpPr>
        <p:spPr>
          <a:xfrm>
            <a:off x="609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7" name="Shape 37"/>
          <p:cNvSpPr txBox="1"/>
          <p:nvPr>
            <p:ph idx="2" type="body"/>
          </p:nvPr>
        </p:nvSpPr>
        <p:spPr>
          <a:xfrm>
            <a:off x="4800600" y="1600200"/>
            <a:ext cx="3733800" cy="41148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38" name="Shape 38"/>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39" name="Shape 39"/>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0" name="Shape 40"/>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1" name="Shape 41"/>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2" name="Shape 42"/>
        <p:cNvGrpSpPr/>
        <p:nvPr/>
      </p:nvGrpSpPr>
      <p:grpSpPr>
        <a:xfrm>
          <a:off x="0" y="0"/>
          <a:ext cx="0" cy="0"/>
          <a:chOff x="0" y="0"/>
          <a:chExt cx="0" cy="0"/>
        </a:xfrm>
      </p:grpSpPr>
      <p:sp>
        <p:nvSpPr>
          <p:cNvPr id="43" name="Shape 43"/>
          <p:cNvSpPr txBox="1"/>
          <p:nvPr>
            <p:ph idx="1" type="body"/>
          </p:nvPr>
        </p:nvSpPr>
        <p:spPr>
          <a:xfrm>
            <a:off x="4800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4" name="Shape 44"/>
          <p:cNvSpPr txBox="1"/>
          <p:nvPr>
            <p:ph idx="2" type="body"/>
          </p:nvPr>
        </p:nvSpPr>
        <p:spPr>
          <a:xfrm>
            <a:off x="609600" y="2209800"/>
            <a:ext cx="3733800" cy="3505200"/>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45" name="Shape 45"/>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46" name="Shape 46"/>
          <p:cNvSpPr txBox="1"/>
          <p:nvPr>
            <p:ph idx="3" type="body"/>
          </p:nvPr>
        </p:nvSpPr>
        <p:spPr>
          <a:xfrm>
            <a:off x="609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7" name="Shape 47"/>
          <p:cNvSpPr txBox="1"/>
          <p:nvPr>
            <p:ph idx="4" type="body"/>
          </p:nvPr>
        </p:nvSpPr>
        <p:spPr>
          <a:xfrm>
            <a:off x="4800600" y="1600199"/>
            <a:ext cx="3733800" cy="574674"/>
          </a:xfrm>
          <a:prstGeom prst="rect">
            <a:avLst/>
          </a:prstGeom>
          <a:noFill/>
          <a:ln>
            <a:noFill/>
          </a:ln>
        </p:spPr>
        <p:txBody>
          <a:bodyPr anchorCtr="0" anchor="b" bIns="91425" lIns="91425" rIns="91425" tIns="91425"/>
          <a:lstStyle>
            <a:lvl1pPr indent="0" lvl="0" marL="0" marR="0" rtl="1" algn="r">
              <a:lnSpc>
                <a:spcPct val="100000"/>
              </a:lnSpc>
              <a:spcBef>
                <a:spcPts val="340"/>
              </a:spcBef>
              <a:spcAft>
                <a:spcPts val="600"/>
              </a:spcAft>
              <a:buClr>
                <a:schemeClr val="lt2"/>
              </a:buClr>
              <a:buFont typeface="Arial"/>
              <a:buNone/>
              <a:defRPr b="0" i="0" sz="1700" u="none" cap="none" strike="noStrike">
                <a:solidFill>
                  <a:schemeClr val="lt2"/>
                </a:solidFill>
                <a:latin typeface="Arial Narrow"/>
                <a:ea typeface="Arial Narrow"/>
                <a:cs typeface="Arial Narrow"/>
                <a:sym typeface="Arial Narrow"/>
              </a:defRPr>
            </a:lvl1pPr>
            <a:lvl2pPr indent="0" lvl="1" marL="457200" marR="0" rtl="1" algn="r">
              <a:lnSpc>
                <a:spcPct val="100000"/>
              </a:lnSpc>
              <a:spcBef>
                <a:spcPts val="400"/>
              </a:spcBef>
              <a:spcAft>
                <a:spcPts val="600"/>
              </a:spcAft>
              <a:buClr>
                <a:schemeClr val="lt2"/>
              </a:buClr>
              <a:buFont typeface="Arial"/>
              <a:buNone/>
              <a:defRPr b="1" i="0" sz="20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360"/>
              </a:spcBef>
              <a:spcAft>
                <a:spcPts val="600"/>
              </a:spcAft>
              <a:buClr>
                <a:schemeClr val="lt2"/>
              </a:buClr>
              <a:buFont typeface="Arial"/>
              <a:buNone/>
              <a:defRPr b="1" i="0" sz="18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320"/>
              </a:spcBef>
              <a:spcAft>
                <a:spcPts val="600"/>
              </a:spcAft>
              <a:buClr>
                <a:schemeClr val="lt2"/>
              </a:buClr>
              <a:buFont typeface="Arial"/>
              <a:buNone/>
              <a:defRPr b="1" i="0" sz="1600" u="none" cap="none" strike="noStrike">
                <a:solidFill>
                  <a:schemeClr val="lt1"/>
                </a:solidFill>
                <a:latin typeface="Arial Narrow"/>
                <a:ea typeface="Arial Narrow"/>
                <a:cs typeface="Arial Narrow"/>
                <a:sym typeface="Arial Narrow"/>
              </a:defRPr>
            </a:lvl9pPr>
          </a:lstStyle>
          <a:p/>
        </p:txBody>
      </p:sp>
      <p:sp>
        <p:nvSpPr>
          <p:cNvPr id="48" name="Shape 4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49" name="Shape 4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0" name="Shape 5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51" name="Shape 51"/>
        <p:cNvGrpSpPr/>
        <p:nvPr/>
      </p:nvGrpSpPr>
      <p:grpSpPr>
        <a:xfrm>
          <a:off x="0" y="0"/>
          <a:ext cx="0" cy="0"/>
          <a:chOff x="0" y="0"/>
          <a:chExt cx="0" cy="0"/>
        </a:xfrm>
      </p:grpSpPr>
      <p:sp>
        <p:nvSpPr>
          <p:cNvPr id="52" name="Shape 52"/>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53" name="Shape 53"/>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4" name="Shape 54"/>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5" name="Shape 55"/>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6" name="Shape 56"/>
        <p:cNvGrpSpPr/>
        <p:nvPr/>
      </p:nvGrpSpPr>
      <p:grpSpPr>
        <a:xfrm>
          <a:off x="0" y="0"/>
          <a:ext cx="0" cy="0"/>
          <a:chOff x="0" y="0"/>
          <a:chExt cx="0" cy="0"/>
        </a:xfrm>
      </p:grpSpPr>
      <p:sp>
        <p:nvSpPr>
          <p:cNvPr id="57" name="Shape 57"/>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8" name="Shape 58"/>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59" name="Shape 59"/>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60" name="Shape 60"/>
        <p:cNvGrpSpPr/>
        <p:nvPr/>
      </p:nvGrpSpPr>
      <p:grpSpPr>
        <a:xfrm>
          <a:off x="0" y="0"/>
          <a:ext cx="0" cy="0"/>
          <a:chOff x="0" y="0"/>
          <a:chExt cx="0" cy="0"/>
        </a:xfrm>
      </p:grpSpPr>
      <p:sp>
        <p:nvSpPr>
          <p:cNvPr id="61" name="Shape 61"/>
          <p:cNvSpPr txBox="1"/>
          <p:nvPr>
            <p:ph idx="1" type="body"/>
          </p:nvPr>
        </p:nvSpPr>
        <p:spPr>
          <a:xfrm>
            <a:off x="3962400" y="1447800"/>
            <a:ext cx="4648199" cy="42671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62" name="Shape 62"/>
          <p:cNvSpPr txBox="1"/>
          <p:nvPr>
            <p:ph type="title"/>
          </p:nvPr>
        </p:nvSpPr>
        <p:spPr>
          <a:xfrm>
            <a:off x="612647"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63" name="Shape 63"/>
          <p:cNvSpPr txBox="1"/>
          <p:nvPr>
            <p:ph idx="2" type="body"/>
          </p:nvPr>
        </p:nvSpPr>
        <p:spPr>
          <a:xfrm>
            <a:off x="612647" y="2547891"/>
            <a:ext cx="2971799" cy="3167109"/>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64" name="Shape 6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5" name="Shape 6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66" name="Shape 6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67" name="Shape 67"/>
        <p:cNvGrpSpPr/>
        <p:nvPr/>
      </p:nvGrpSpPr>
      <p:grpSpPr>
        <a:xfrm>
          <a:off x="0" y="0"/>
          <a:ext cx="0" cy="0"/>
          <a:chOff x="0" y="0"/>
          <a:chExt cx="0" cy="0"/>
        </a:xfrm>
      </p:grpSpPr>
      <p:pic>
        <p:nvPicPr>
          <p:cNvPr descr="horizon.png" id="68" name="Shape 68"/>
          <p:cNvPicPr preferRelativeResize="0"/>
          <p:nvPr/>
        </p:nvPicPr>
        <p:blipFill rotWithShape="1">
          <a:blip r:embed="rId2">
            <a:alphaModFix/>
          </a:blip>
          <a:srcRect b="0" l="0" r="0" t="0"/>
          <a:stretch/>
        </p:blipFill>
        <p:spPr>
          <a:xfrm>
            <a:off x="0" y="0"/>
            <a:ext cx="9144000" cy="6858000"/>
          </a:xfrm>
          <a:prstGeom prst="rect">
            <a:avLst/>
          </a:prstGeom>
          <a:noFill/>
          <a:ln>
            <a:noFill/>
          </a:ln>
        </p:spPr>
      </p:pic>
      <p:sp>
        <p:nvSpPr>
          <p:cNvPr id="69" name="Shape 69"/>
          <p:cNvSpPr txBox="1"/>
          <p:nvPr>
            <p:ph type="title"/>
          </p:nvPr>
        </p:nvSpPr>
        <p:spPr>
          <a:xfrm>
            <a:off x="609600" y="1447800"/>
            <a:ext cx="2971799" cy="1097279"/>
          </a:xfrm>
          <a:prstGeom prst="rect">
            <a:avLst/>
          </a:prstGeom>
          <a:noFill/>
          <a:ln>
            <a:noFill/>
          </a:ln>
        </p:spPr>
        <p:txBody>
          <a:bodyPr anchorCtr="0" anchor="b" bIns="91425" lIns="91425" rIns="91425" tIns="91425"/>
          <a:lstStyle>
            <a:lvl1pPr indent="0" lvl="0" marL="0" marR="0" rtl="1" algn="l">
              <a:spcBef>
                <a:spcPts val="0"/>
              </a:spcBef>
              <a:buClr>
                <a:schemeClr val="lt2"/>
              </a:buClr>
              <a:buFont typeface="Arial Narrow"/>
              <a:buNone/>
              <a:defRPr b="0" i="0" sz="1800" u="none" cap="none" strike="noStrike">
                <a:solidFill>
                  <a:schemeClr val="lt2"/>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0" name="Shape 70"/>
          <p:cNvSpPr/>
          <p:nvPr>
            <p:ph idx="2" type="pic"/>
          </p:nvPr>
        </p:nvSpPr>
        <p:spPr>
          <a:xfrm>
            <a:off x="4657344" y="1447800"/>
            <a:ext cx="3419855" cy="3474719"/>
          </a:xfrm>
          <a:prstGeom prst="rect">
            <a:avLst/>
          </a:prstGeom>
          <a:noFill/>
          <a:ln>
            <a:noFill/>
          </a:ln>
        </p:spPr>
        <p:txBody>
          <a:bodyPr anchorCtr="0" anchor="t" bIns="91425" lIns="91425" rIns="91425" tIns="91425"/>
          <a:lstStyle>
            <a:lvl1pPr indent="0" lvl="0" marL="0" marR="0" rtl="1" algn="ctr">
              <a:lnSpc>
                <a:spcPct val="100000"/>
              </a:lnSpc>
              <a:spcBef>
                <a:spcPts val="400"/>
              </a:spcBef>
              <a:spcAft>
                <a:spcPts val="600"/>
              </a:spcAft>
              <a:buClr>
                <a:schemeClr val="lt2"/>
              </a:buClr>
              <a:buFont typeface="Arial"/>
              <a:buNone/>
              <a:defRPr b="0" i="0" sz="2000" u="none" cap="none" strike="noStrike">
                <a:solidFill>
                  <a:srgbClr val="A5A5A5"/>
                </a:solidFill>
                <a:latin typeface="Arial Narrow"/>
                <a:ea typeface="Arial Narrow"/>
                <a:cs typeface="Arial Narrow"/>
                <a:sym typeface="Arial Narrow"/>
              </a:defRPr>
            </a:lvl1pPr>
            <a:lvl2pPr indent="0" lvl="1" marL="457200" marR="0" rtl="1" algn="r">
              <a:lnSpc>
                <a:spcPct val="100000"/>
              </a:lnSpc>
              <a:spcBef>
                <a:spcPts val="560"/>
              </a:spcBef>
              <a:spcAft>
                <a:spcPts val="600"/>
              </a:spcAft>
              <a:buClr>
                <a:schemeClr val="lt2"/>
              </a:buClr>
              <a:buFont typeface="Arial"/>
              <a:buNone/>
              <a:defRPr b="0" i="0" sz="28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480"/>
              </a:spcBef>
              <a:spcAft>
                <a:spcPts val="600"/>
              </a:spcAft>
              <a:buClr>
                <a:schemeClr val="lt2"/>
              </a:buClr>
              <a:buFont typeface="Arial"/>
              <a:buNone/>
              <a:defRPr b="0" i="0" sz="24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400"/>
              </a:spcBef>
              <a:spcAft>
                <a:spcPts val="600"/>
              </a:spcAft>
              <a:buClr>
                <a:schemeClr val="lt2"/>
              </a:buClr>
              <a:buFont typeface="Arial"/>
              <a:buNone/>
              <a:defRPr b="0" i="0" sz="2000" u="none" cap="none" strike="noStrike">
                <a:solidFill>
                  <a:schemeClr val="lt1"/>
                </a:solidFill>
                <a:latin typeface="Arial Narrow"/>
                <a:ea typeface="Arial Narrow"/>
                <a:cs typeface="Arial Narrow"/>
                <a:sym typeface="Arial Narrow"/>
              </a:defRPr>
            </a:lvl9pPr>
          </a:lstStyle>
          <a:p/>
        </p:txBody>
      </p:sp>
      <p:sp>
        <p:nvSpPr>
          <p:cNvPr id="71" name="Shape 71"/>
          <p:cNvSpPr txBox="1"/>
          <p:nvPr>
            <p:ph idx="1" type="body"/>
          </p:nvPr>
        </p:nvSpPr>
        <p:spPr>
          <a:xfrm>
            <a:off x="609600" y="2547890"/>
            <a:ext cx="2971799" cy="2405108"/>
          </a:xfrm>
          <a:prstGeom prst="rect">
            <a:avLst/>
          </a:prstGeom>
          <a:noFill/>
          <a:ln>
            <a:noFill/>
          </a:ln>
        </p:spPr>
        <p:txBody>
          <a:bodyPr anchorCtr="0" anchor="t" bIns="91425" lIns="91425" rIns="91425" tIns="91425"/>
          <a:lstStyle>
            <a:lvl1pPr indent="0" lvl="0" marL="0" marR="0" rtl="1" algn="r">
              <a:lnSpc>
                <a:spcPct val="100000"/>
              </a:lnSpc>
              <a:spcBef>
                <a:spcPts val="280"/>
              </a:spcBef>
              <a:spcAft>
                <a:spcPts val="600"/>
              </a:spcAft>
              <a:buClr>
                <a:schemeClr val="lt2"/>
              </a:buClr>
              <a:buFont typeface="Arial"/>
              <a:buNone/>
              <a:defRPr b="0" i="0" sz="1400" u="none" cap="none" strike="noStrike">
                <a:solidFill>
                  <a:schemeClr val="lt1"/>
                </a:solidFill>
                <a:latin typeface="Arial Narrow"/>
                <a:ea typeface="Arial Narrow"/>
                <a:cs typeface="Arial Narrow"/>
                <a:sym typeface="Arial Narrow"/>
              </a:defRPr>
            </a:lvl1pPr>
            <a:lvl2pPr indent="0" lvl="1" marL="457200" marR="0" rtl="1" algn="r">
              <a:lnSpc>
                <a:spcPct val="100000"/>
              </a:lnSpc>
              <a:spcBef>
                <a:spcPts val="240"/>
              </a:spcBef>
              <a:spcAft>
                <a:spcPts val="600"/>
              </a:spcAft>
              <a:buClr>
                <a:schemeClr val="lt2"/>
              </a:buClr>
              <a:buFont typeface="Arial"/>
              <a:buNone/>
              <a:defRPr b="0" i="0" sz="1200" u="none" cap="none" strike="noStrike">
                <a:solidFill>
                  <a:schemeClr val="lt1"/>
                </a:solidFill>
                <a:latin typeface="Arial Narrow"/>
                <a:ea typeface="Arial Narrow"/>
                <a:cs typeface="Arial Narrow"/>
                <a:sym typeface="Arial Narrow"/>
              </a:defRPr>
            </a:lvl2pPr>
            <a:lvl3pPr indent="0" lvl="2" marL="914400" marR="0" rtl="1" algn="r">
              <a:lnSpc>
                <a:spcPct val="100000"/>
              </a:lnSpc>
              <a:spcBef>
                <a:spcPts val="200"/>
              </a:spcBef>
              <a:spcAft>
                <a:spcPts val="600"/>
              </a:spcAft>
              <a:buClr>
                <a:schemeClr val="lt2"/>
              </a:buClr>
              <a:buFont typeface="Arial"/>
              <a:buNone/>
              <a:defRPr b="0" i="0" sz="1000" u="none" cap="none" strike="noStrike">
                <a:solidFill>
                  <a:schemeClr val="lt1"/>
                </a:solidFill>
                <a:latin typeface="Arial Narrow"/>
                <a:ea typeface="Arial Narrow"/>
                <a:cs typeface="Arial Narrow"/>
                <a:sym typeface="Arial Narrow"/>
              </a:defRPr>
            </a:lvl3pPr>
            <a:lvl4pPr indent="0" lvl="3" marL="1371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4pPr>
            <a:lvl5pPr indent="0" lvl="4" marL="18288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5pPr>
            <a:lvl6pPr indent="0" lvl="5" marL="22860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6pPr>
            <a:lvl7pPr indent="0" lvl="6" marL="27432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7pPr>
            <a:lvl8pPr indent="0" lvl="7" marL="32004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8pPr>
            <a:lvl9pPr indent="0" lvl="8" marL="3657600" marR="0" rtl="1" algn="r">
              <a:lnSpc>
                <a:spcPct val="100000"/>
              </a:lnSpc>
              <a:spcBef>
                <a:spcPts val="180"/>
              </a:spcBef>
              <a:spcAft>
                <a:spcPts val="600"/>
              </a:spcAft>
              <a:buClr>
                <a:schemeClr val="lt2"/>
              </a:buClr>
              <a:buFont typeface="Arial"/>
              <a:buNone/>
              <a:defRPr b="0" i="0" sz="900" u="none" cap="none" strike="noStrike">
                <a:solidFill>
                  <a:schemeClr val="lt1"/>
                </a:solidFill>
                <a:latin typeface="Arial Narrow"/>
                <a:ea typeface="Arial Narrow"/>
                <a:cs typeface="Arial Narrow"/>
                <a:sym typeface="Arial Narrow"/>
              </a:defRPr>
            </a:lvl9pPr>
          </a:lstStyle>
          <a:p/>
        </p:txBody>
      </p:sp>
      <p:sp>
        <p:nvSpPr>
          <p:cNvPr id="72" name="Shape 72"/>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3" name="Shape 73"/>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4" name="Shape 74"/>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75" name="Shape 75"/>
        <p:cNvGrpSpPr/>
        <p:nvPr/>
      </p:nvGrpSpPr>
      <p:grpSpPr>
        <a:xfrm>
          <a:off x="0" y="0"/>
          <a:ext cx="0" cy="0"/>
          <a:chOff x="0" y="0"/>
          <a:chExt cx="0" cy="0"/>
        </a:xfrm>
      </p:grpSpPr>
      <p:sp>
        <p:nvSpPr>
          <p:cNvPr id="76" name="Shape 76"/>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77" name="Shape 77"/>
          <p:cNvSpPr txBox="1"/>
          <p:nvPr>
            <p:ph idx="1" type="body"/>
          </p:nvPr>
        </p:nvSpPr>
        <p:spPr>
          <a:xfrm rot="5400000">
            <a:off x="2309018" y="-99218"/>
            <a:ext cx="4525963" cy="7924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78" name="Shape 78"/>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79" name="Shape 79"/>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0" name="Shape 80"/>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81" name="Shape 81"/>
        <p:cNvGrpSpPr/>
        <p:nvPr/>
      </p:nvGrpSpPr>
      <p:grpSpPr>
        <a:xfrm>
          <a:off x="0" y="0"/>
          <a:ext cx="0" cy="0"/>
          <a:chOff x="0" y="0"/>
          <a:chExt cx="0" cy="0"/>
        </a:xfrm>
      </p:grpSpPr>
      <p:sp>
        <p:nvSpPr>
          <p:cNvPr id="82" name="Shape 82"/>
          <p:cNvSpPr txBox="1"/>
          <p:nvPr>
            <p:ph type="title"/>
          </p:nvPr>
        </p:nvSpPr>
        <p:spPr>
          <a:xfrm rot="5400000">
            <a:off x="4732337" y="2171700"/>
            <a:ext cx="5851525" cy="20574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83" name="Shape 83"/>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84" name="Shape 84"/>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sz="1000"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5" name="Shape 85"/>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sz="1000" cap="non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86" name="Shape 86"/>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lang="iw-IL" sz="1100">
                <a:solidFill>
                  <a:schemeClr val="lt1"/>
                </a:solidFill>
                <a:latin typeface="Arial Narrow"/>
                <a:ea typeface="Arial Narrow"/>
                <a:cs typeface="Arial Narrow"/>
                <a:sym typeface="Arial Narrow"/>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3B3B3B"/>
            </a:gs>
            <a:gs pos="31000">
              <a:schemeClr val="dk1"/>
            </a:gs>
            <a:gs pos="100000">
              <a:schemeClr val="dk1"/>
            </a:gs>
          </a:gsLst>
          <a:lin ang="5400000" scaled="0"/>
        </a:gradFill>
      </p:bgPr>
    </p:bg>
    <p:spTree>
      <p:nvGrpSpPr>
        <p:cNvPr id="9" name="Shape 9"/>
        <p:cNvGrpSpPr/>
        <p:nvPr/>
      </p:nvGrpSpPr>
      <p:grpSpPr>
        <a:xfrm>
          <a:off x="0" y="0"/>
          <a:ext cx="0" cy="0"/>
          <a:chOff x="0" y="0"/>
          <a:chExt cx="0" cy="0"/>
        </a:xfrm>
      </p:grpSpPr>
      <p:pic>
        <p:nvPicPr>
          <p:cNvPr descr="horizon.png" id="10" name="Shape 10"/>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11" name="Shape 11"/>
          <p:cNvSpPr txBox="1"/>
          <p:nvPr>
            <p:ph type="title"/>
          </p:nvPr>
        </p:nvSpPr>
        <p:spPr>
          <a:xfrm>
            <a:off x="609600" y="274637"/>
            <a:ext cx="7924799" cy="1143000"/>
          </a:xfrm>
          <a:prstGeom prst="rect">
            <a:avLst/>
          </a:prstGeom>
          <a:noFill/>
          <a:ln>
            <a:noFill/>
          </a:ln>
        </p:spPr>
        <p:txBody>
          <a:bodyPr anchorCtr="0" anchor="b" bIns="91425" lIns="91425" rIns="91425" tIns="91425"/>
          <a:lstStyle>
            <a:lvl1pPr indent="0" lvl="0" marL="0" marR="0" rtl="1" algn="l">
              <a:spcBef>
                <a:spcPts val="0"/>
              </a:spcBef>
              <a:buClr>
                <a:schemeClr val="lt1"/>
              </a:buClr>
              <a:buFont typeface="Arial Narrow"/>
              <a:buNone/>
              <a:defRPr b="0" i="0" sz="3000" u="none" cap="none" strike="noStrike">
                <a:solidFill>
                  <a:schemeClr val="lt1"/>
                </a:solidFill>
                <a:latin typeface="Arial Narrow"/>
                <a:ea typeface="Arial Narrow"/>
                <a:cs typeface="Arial Narrow"/>
                <a:sym typeface="Arial Narrow"/>
              </a:defRPr>
            </a:lvl1pPr>
            <a:lvl2pPr indent="0" lvl="1" marL="0" marR="0" rtl="1" algn="l">
              <a:spcBef>
                <a:spcPts val="0"/>
              </a:spcBef>
              <a:buNone/>
              <a:defRPr b="0" i="0" sz="1800" u="none" cap="none" strike="noStrike">
                <a:solidFill>
                  <a:schemeClr val="lt2"/>
                </a:solidFill>
              </a:defRPr>
            </a:lvl2pPr>
            <a:lvl3pPr indent="0" lvl="2" marL="0" marR="0" rtl="1" algn="l">
              <a:spcBef>
                <a:spcPts val="0"/>
              </a:spcBef>
              <a:buNone/>
              <a:defRPr b="0" i="0" sz="1800" u="none" cap="none" strike="noStrike">
                <a:solidFill>
                  <a:schemeClr val="lt2"/>
                </a:solidFill>
              </a:defRPr>
            </a:lvl3pPr>
            <a:lvl4pPr indent="0" lvl="3" marL="0" marR="0" rtl="1" algn="l">
              <a:spcBef>
                <a:spcPts val="0"/>
              </a:spcBef>
              <a:buNone/>
              <a:defRPr b="0" i="0" sz="1800" u="none" cap="none" strike="noStrike">
                <a:solidFill>
                  <a:schemeClr val="lt2"/>
                </a:solidFill>
              </a:defRPr>
            </a:lvl4pPr>
            <a:lvl5pPr indent="0" lvl="4" marL="0" marR="0" rtl="1" algn="l">
              <a:spcBef>
                <a:spcPts val="0"/>
              </a:spcBef>
              <a:buNone/>
              <a:defRPr b="0" i="0" sz="1800" u="none" cap="none" strike="noStrike">
                <a:solidFill>
                  <a:schemeClr val="lt2"/>
                </a:solidFill>
              </a:defRPr>
            </a:lvl5pPr>
            <a:lvl6pPr indent="0" lvl="5" marL="0" marR="0" rtl="1" algn="l">
              <a:spcBef>
                <a:spcPts val="0"/>
              </a:spcBef>
              <a:buNone/>
              <a:defRPr b="0" i="0" sz="1800" u="none" cap="none" strike="noStrike">
                <a:solidFill>
                  <a:schemeClr val="lt2"/>
                </a:solidFill>
              </a:defRPr>
            </a:lvl6pPr>
            <a:lvl7pPr indent="0" lvl="6" marL="0" marR="0" rtl="1" algn="l">
              <a:spcBef>
                <a:spcPts val="0"/>
              </a:spcBef>
              <a:buNone/>
              <a:defRPr b="0" i="0" sz="1800" u="none" cap="none" strike="noStrike">
                <a:solidFill>
                  <a:schemeClr val="lt2"/>
                </a:solidFill>
              </a:defRPr>
            </a:lvl7pPr>
            <a:lvl8pPr indent="0" lvl="7" marL="0" marR="0" rtl="1" algn="l">
              <a:spcBef>
                <a:spcPts val="0"/>
              </a:spcBef>
              <a:buNone/>
              <a:defRPr b="0" i="0" sz="1800" u="none" cap="none" strike="noStrike">
                <a:solidFill>
                  <a:schemeClr val="lt2"/>
                </a:solidFill>
              </a:defRPr>
            </a:lvl8pPr>
            <a:lvl9pPr indent="0" lvl="8" marL="0" marR="0" rtl="1" algn="l">
              <a:spcBef>
                <a:spcPts val="0"/>
              </a:spcBef>
              <a:buNone/>
              <a:defRPr b="0" i="0" sz="1800" u="none" cap="none" strike="noStrike">
                <a:solidFill>
                  <a:schemeClr val="lt2"/>
                </a:solidFill>
              </a:defRPr>
            </a:lvl9pPr>
          </a:lstStyle>
          <a:p/>
        </p:txBody>
      </p:sp>
      <p:sp>
        <p:nvSpPr>
          <p:cNvPr id="12" name="Shape 12"/>
          <p:cNvSpPr txBox="1"/>
          <p:nvPr>
            <p:ph idx="1" type="body"/>
          </p:nvPr>
        </p:nvSpPr>
        <p:spPr>
          <a:xfrm>
            <a:off x="609600" y="1600200"/>
            <a:ext cx="7924799" cy="4525963"/>
          </a:xfrm>
          <a:prstGeom prst="rect">
            <a:avLst/>
          </a:prstGeom>
          <a:noFill/>
          <a:ln>
            <a:noFill/>
          </a:ln>
        </p:spPr>
        <p:txBody>
          <a:bodyPr anchorCtr="0" anchor="t" bIns="91425" lIns="91425" rIns="91425" tIns="91425"/>
          <a:lstStyle>
            <a:lvl1pPr indent="-234950" lvl="0" marL="3429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1pPr>
            <a:lvl2pPr indent="-177800" lvl="1" marL="74295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2pPr>
            <a:lvl3pPr indent="-120650" lvl="2" marL="1143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3pPr>
            <a:lvl4pPr indent="-120650" lvl="3" marL="1600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4pPr>
            <a:lvl5pPr indent="-120650" lvl="4" marL="20574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5pPr>
            <a:lvl6pPr indent="-120650" lvl="5" marL="25146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6pPr>
            <a:lvl7pPr indent="-120650" lvl="6" marL="29718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7pPr>
            <a:lvl8pPr indent="-120650" lvl="7" marL="34290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8pPr>
            <a:lvl9pPr indent="-120650" lvl="8" marL="3886200" marR="0" rtl="1" algn="r">
              <a:lnSpc>
                <a:spcPct val="100000"/>
              </a:lnSpc>
              <a:spcBef>
                <a:spcPts val="340"/>
              </a:spcBef>
              <a:spcAft>
                <a:spcPts val="600"/>
              </a:spcAft>
              <a:buClr>
                <a:schemeClr val="lt2"/>
              </a:buClr>
              <a:buSzPct val="100000"/>
              <a:buFont typeface="Arial"/>
              <a:buChar char="•"/>
              <a:defRPr b="0" i="0" sz="1700" u="none" cap="none" strike="noStrike">
                <a:solidFill>
                  <a:schemeClr val="lt1"/>
                </a:solidFill>
                <a:latin typeface="Arial Narrow"/>
                <a:ea typeface="Arial Narrow"/>
                <a:cs typeface="Arial Narrow"/>
                <a:sym typeface="Arial Narrow"/>
              </a:defRPr>
            </a:lvl9pPr>
          </a:lstStyle>
          <a:p/>
        </p:txBody>
      </p:sp>
      <p:sp>
        <p:nvSpPr>
          <p:cNvPr id="13" name="Shape 13"/>
          <p:cNvSpPr txBox="1"/>
          <p:nvPr>
            <p:ph idx="10" type="dt"/>
          </p:nvPr>
        </p:nvSpPr>
        <p:spPr>
          <a:xfrm>
            <a:off x="5715000" y="6356350"/>
            <a:ext cx="1524000" cy="365125"/>
          </a:xfrm>
          <a:prstGeom prst="rect">
            <a:avLst/>
          </a:prstGeom>
          <a:noFill/>
          <a:ln>
            <a:noFill/>
          </a:ln>
        </p:spPr>
        <p:txBody>
          <a:bodyPr anchorCtr="0" anchor="ctr" bIns="91425" lIns="91425" rIns="91425" tIns="91425"/>
          <a:lstStyle>
            <a:lvl1pPr indent="0" lvl="0" marL="0" marR="0" rtl="1" algn="r">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4" name="Shape 14"/>
          <p:cNvSpPr txBox="1"/>
          <p:nvPr>
            <p:ph idx="11" type="ftr"/>
          </p:nvPr>
        </p:nvSpPr>
        <p:spPr>
          <a:xfrm>
            <a:off x="609600" y="6356350"/>
            <a:ext cx="2895600" cy="365125"/>
          </a:xfrm>
          <a:prstGeom prst="rect">
            <a:avLst/>
          </a:prstGeom>
          <a:noFill/>
          <a:ln>
            <a:noFill/>
          </a:ln>
        </p:spPr>
        <p:txBody>
          <a:bodyPr anchorCtr="0" anchor="ctr" bIns="91425" lIns="91425" rIns="91425" tIns="91425"/>
          <a:lstStyle>
            <a:lvl1pPr indent="0" lvl="0" marL="0" marR="0" rtl="1" algn="l">
              <a:spcBef>
                <a:spcPts val="0"/>
              </a:spcBef>
              <a:buNone/>
              <a:defRPr b="0" i="0" sz="1000" u="none" cap="none" strike="noStrike">
                <a:solidFill>
                  <a:schemeClr val="lt1"/>
                </a:solidFill>
                <a:latin typeface="Arial Narrow"/>
                <a:ea typeface="Arial Narrow"/>
                <a:cs typeface="Arial Narrow"/>
                <a:sym typeface="Arial Narrow"/>
              </a:defRPr>
            </a:lvl1pPr>
            <a:lvl2pPr indent="0" lvl="1" marL="457200" marR="0" rtl="1" algn="r">
              <a:spcBef>
                <a:spcPts val="0"/>
              </a:spcBef>
              <a:buNone/>
              <a:defRPr b="0" i="0" sz="1800" u="none" cap="none" strike="noStrike">
                <a:solidFill>
                  <a:schemeClr val="lt1"/>
                </a:solidFill>
                <a:latin typeface="Arial Narrow"/>
                <a:ea typeface="Arial Narrow"/>
                <a:cs typeface="Arial Narrow"/>
                <a:sym typeface="Arial Narrow"/>
              </a:defRPr>
            </a:lvl2pPr>
            <a:lvl3pPr indent="0" lvl="2" marL="914400" marR="0" rtl="1" algn="r">
              <a:spcBef>
                <a:spcPts val="0"/>
              </a:spcBef>
              <a:buNone/>
              <a:defRPr b="0" i="0" sz="1800" u="none" cap="none" strike="noStrike">
                <a:solidFill>
                  <a:schemeClr val="lt1"/>
                </a:solidFill>
                <a:latin typeface="Arial Narrow"/>
                <a:ea typeface="Arial Narrow"/>
                <a:cs typeface="Arial Narrow"/>
                <a:sym typeface="Arial Narrow"/>
              </a:defRPr>
            </a:lvl3pPr>
            <a:lvl4pPr indent="0" lvl="3" marL="1371600" marR="0" rtl="1" algn="r">
              <a:spcBef>
                <a:spcPts val="0"/>
              </a:spcBef>
              <a:buNone/>
              <a:defRPr b="0" i="0" sz="1800" u="none" cap="none" strike="noStrike">
                <a:solidFill>
                  <a:schemeClr val="lt1"/>
                </a:solidFill>
                <a:latin typeface="Arial Narrow"/>
                <a:ea typeface="Arial Narrow"/>
                <a:cs typeface="Arial Narrow"/>
                <a:sym typeface="Arial Narrow"/>
              </a:defRPr>
            </a:lvl4pPr>
            <a:lvl5pPr indent="0" lvl="4" marL="1828800" marR="0" rtl="1" algn="r">
              <a:spcBef>
                <a:spcPts val="0"/>
              </a:spcBef>
              <a:buNone/>
              <a:defRPr b="0" i="0" sz="1800" u="none" cap="none" strike="noStrike">
                <a:solidFill>
                  <a:schemeClr val="lt1"/>
                </a:solidFill>
                <a:latin typeface="Arial Narrow"/>
                <a:ea typeface="Arial Narrow"/>
                <a:cs typeface="Arial Narrow"/>
                <a:sym typeface="Arial Narrow"/>
              </a:defRPr>
            </a:lvl5pPr>
            <a:lvl6pPr indent="0" lvl="5" marL="2286000" marR="0" rtl="1" algn="r">
              <a:spcBef>
                <a:spcPts val="0"/>
              </a:spcBef>
              <a:buNone/>
              <a:defRPr b="0" i="0" sz="1800" u="none" cap="none" strike="noStrike">
                <a:solidFill>
                  <a:schemeClr val="lt1"/>
                </a:solidFill>
                <a:latin typeface="Arial Narrow"/>
                <a:ea typeface="Arial Narrow"/>
                <a:cs typeface="Arial Narrow"/>
                <a:sym typeface="Arial Narrow"/>
              </a:defRPr>
            </a:lvl6pPr>
            <a:lvl7pPr indent="0" lvl="6" marL="2743200" marR="0" rtl="1" algn="r">
              <a:spcBef>
                <a:spcPts val="0"/>
              </a:spcBef>
              <a:buNone/>
              <a:defRPr b="0" i="0" sz="1800" u="none" cap="none" strike="noStrike">
                <a:solidFill>
                  <a:schemeClr val="lt1"/>
                </a:solidFill>
                <a:latin typeface="Arial Narrow"/>
                <a:ea typeface="Arial Narrow"/>
                <a:cs typeface="Arial Narrow"/>
                <a:sym typeface="Arial Narrow"/>
              </a:defRPr>
            </a:lvl7pPr>
            <a:lvl8pPr indent="0" lvl="7" marL="3200400" marR="0" rtl="1" algn="r">
              <a:spcBef>
                <a:spcPts val="0"/>
              </a:spcBef>
              <a:buNone/>
              <a:defRPr b="0" i="0" sz="1800" u="none" cap="none" strike="noStrike">
                <a:solidFill>
                  <a:schemeClr val="lt1"/>
                </a:solidFill>
                <a:latin typeface="Arial Narrow"/>
                <a:ea typeface="Arial Narrow"/>
                <a:cs typeface="Arial Narrow"/>
                <a:sym typeface="Arial Narrow"/>
              </a:defRPr>
            </a:lvl8pPr>
            <a:lvl9pPr indent="0" lvl="8" marL="3657600" marR="0" rtl="1" algn="r">
              <a:spcBef>
                <a:spcPts val="0"/>
              </a:spcBef>
              <a:buNone/>
              <a:defRPr b="0" i="0" sz="1800" u="none" cap="none" strike="noStrike">
                <a:solidFill>
                  <a:schemeClr val="lt1"/>
                </a:solidFill>
                <a:latin typeface="Arial Narrow"/>
                <a:ea typeface="Arial Narrow"/>
                <a:cs typeface="Arial Narrow"/>
                <a:sym typeface="Arial Narrow"/>
              </a:defRPr>
            </a:lvl9pPr>
          </a:lstStyle>
          <a:p/>
        </p:txBody>
      </p:sp>
      <p:sp>
        <p:nvSpPr>
          <p:cNvPr id="15" name="Shape 15"/>
          <p:cNvSpPr txBox="1"/>
          <p:nvPr>
            <p:ph idx="12" type="sldNum"/>
          </p:nvPr>
        </p:nvSpPr>
        <p:spPr>
          <a:xfrm>
            <a:off x="7543800" y="6356350"/>
            <a:ext cx="990599" cy="365125"/>
          </a:xfrm>
          <a:prstGeom prst="rect">
            <a:avLst/>
          </a:prstGeom>
          <a:noFill/>
          <a:ln>
            <a:noFill/>
          </a:ln>
        </p:spPr>
        <p:txBody>
          <a:bodyPr anchorCtr="0" anchor="ctr" bIns="45700" lIns="91425" rIns="91425" tIns="45700">
            <a:noAutofit/>
          </a:bodyPr>
          <a:lstStyle/>
          <a:p>
            <a:pPr indent="0" lvl="0" marL="0" marR="0" rtl="1" algn="r">
              <a:spcBef>
                <a:spcPts val="0"/>
              </a:spcBef>
              <a:buSzPct val="25000"/>
              <a:buNone/>
            </a:pPr>
            <a:fld id="{00000000-1234-1234-1234-123412341234}" type="slidenum">
              <a:rPr b="0" i="0" lang="iw-IL" sz="1100" u="none" cap="none" strike="noStrike">
                <a:solidFill>
                  <a:schemeClr val="lt1"/>
                </a:solidFill>
                <a:latin typeface="Arial Narrow"/>
                <a:ea typeface="Arial Narrow"/>
                <a:cs typeface="Arial Narrow"/>
                <a:sym typeface="Arial Narrow"/>
              </a:rPr>
              <a:t>‹#›</a:t>
            </a:fld>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x="0" y="0"/>
          <a:ext cx="0" cy="0"/>
          <a:chOff x="0" y="0"/>
          <a:chExt cx="0" cy="0"/>
        </a:xfrm>
      </p:grpSpPr>
      <p:sp>
        <p:nvSpPr>
          <p:cNvPr id="91" name="Shape 91"/>
          <p:cNvSpPr txBox="1"/>
          <p:nvPr>
            <p:ph idx="1" type="subTitle"/>
          </p:nvPr>
        </p:nvSpPr>
        <p:spPr>
          <a:xfrm>
            <a:off x="1463965" y="4581128"/>
            <a:ext cx="6400799" cy="17526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t/>
            </a:r>
            <a:endParaRPr b="0" i="0" sz="1700" u="none" cap="none" strike="noStrike">
              <a:solidFill>
                <a:schemeClr val="lt2"/>
              </a:solidFill>
              <a:latin typeface="Arial Narrow"/>
              <a:ea typeface="Arial Narrow"/>
              <a:cs typeface="Arial Narrow"/>
              <a:sym typeface="Arial Narrow"/>
            </a:endParaRPr>
          </a:p>
        </p:txBody>
      </p:sp>
      <p:sp>
        <p:nvSpPr>
          <p:cNvPr id="92" name="Shape 92"/>
          <p:cNvSpPr txBox="1"/>
          <p:nvPr>
            <p:ph type="ctrTitle"/>
          </p:nvPr>
        </p:nvSpPr>
        <p:spPr>
          <a:xfrm>
            <a:off x="762000" y="1887091"/>
            <a:ext cx="7772400" cy="1470024"/>
          </a:xfrm>
          <a:prstGeom prst="rect">
            <a:avLst/>
          </a:prstGeom>
          <a:noFill/>
          <a:ln>
            <a:noFill/>
          </a:ln>
        </p:spPr>
        <p:txBody>
          <a:bodyPr anchorCtr="0" anchor="b" bIns="45700" lIns="91425" rIns="91425" tIns="45700">
            <a:noAutofit/>
          </a:bodyPr>
          <a:lstStyle/>
          <a:p>
            <a:pPr indent="0" lvl="0" marL="0" marR="0" rtl="1" algn="ctr">
              <a:spcBef>
                <a:spcPts val="0"/>
              </a:spcBef>
              <a:buClr>
                <a:srgbClr val="FFFFFF"/>
              </a:buClr>
              <a:buSzPct val="25000"/>
              <a:buFont typeface="Arial Narrow"/>
              <a:buNone/>
            </a:pPr>
            <a:r>
              <a:rPr b="1" i="0" lang="iw-IL" sz="6600" u="none" cap="none" strike="noStrike">
                <a:solidFill>
                  <a:srgbClr val="FFFFFF"/>
                </a:solidFill>
                <a:latin typeface="Arial Narrow"/>
                <a:ea typeface="Arial Narrow"/>
                <a:cs typeface="Arial Narrow"/>
                <a:sym typeface="Arial Narrow"/>
              </a:rPr>
              <a:t>מיה רוזנברג</a:t>
            </a:r>
            <a:br>
              <a:rPr b="1" i="0" lang="iw-IL" sz="6600" u="none" cap="none" strike="noStrike">
                <a:solidFill>
                  <a:srgbClr val="FFFFFF"/>
                </a:solidFill>
                <a:latin typeface="Arial Narrow"/>
                <a:ea typeface="Arial Narrow"/>
                <a:cs typeface="Arial Narrow"/>
                <a:sym typeface="Arial Narrow"/>
              </a:rPr>
            </a:br>
          </a:p>
        </p:txBody>
      </p:sp>
      <p:sp>
        <p:nvSpPr>
          <p:cNvPr id="93" name="Shape 93"/>
          <p:cNvSpPr/>
          <p:nvPr/>
        </p:nvSpPr>
        <p:spPr>
          <a:xfrm>
            <a:off x="4479635" y="2967334"/>
            <a:ext cx="184730" cy="923329"/>
          </a:xfrm>
          <a:prstGeom prst="rect">
            <a:avLst/>
          </a:prstGeom>
          <a:noFill/>
          <a:ln>
            <a:noFill/>
          </a:ln>
        </p:spPr>
        <p:txBody>
          <a:bodyPr anchorCtr="0" anchor="t" bIns="45700" lIns="91425" rIns="91425" tIns="45700">
            <a:noAutofit/>
          </a:bodyPr>
          <a:lstStyle/>
          <a:p>
            <a:pPr indent="0" lvl="0" marL="0" marR="0" rtl="1" algn="ctr">
              <a:spcBef>
                <a:spcPts val="0"/>
              </a:spcBef>
              <a:buNone/>
            </a:pPr>
            <a:r>
              <a:t/>
            </a:r>
            <a:endParaRPr b="1" i="0" sz="5400" u="none" cap="none" strike="noStrike">
              <a:solidFill>
                <a:srgbClr val="FFFFFF"/>
              </a:solidFill>
              <a:latin typeface="Arial Narrow"/>
              <a:ea typeface="Arial Narrow"/>
              <a:cs typeface="Arial Narrow"/>
              <a:sym typeface="Arial Narrow"/>
            </a:endParaRPr>
          </a:p>
        </p:txBody>
      </p:sp>
      <p:sp>
        <p:nvSpPr>
          <p:cNvPr id="94" name="Shape 94"/>
          <p:cNvSpPr/>
          <p:nvPr/>
        </p:nvSpPr>
        <p:spPr>
          <a:xfrm>
            <a:off x="2003641" y="4883810"/>
            <a:ext cx="4951997" cy="707886"/>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4000" u="none" cap="none" strike="noStrike">
                <a:solidFill>
                  <a:srgbClr val="FFFFFF"/>
                </a:solidFill>
                <a:latin typeface="Arial Narrow"/>
                <a:ea typeface="Arial Narrow"/>
                <a:cs typeface="Arial Narrow"/>
                <a:sym typeface="Arial Narrow"/>
              </a:rPr>
              <a:t>15.8.1899-3.6.1948</a:t>
            </a:r>
          </a:p>
        </p:txBody>
      </p:sp>
      <p:pic>
        <p:nvPicPr>
          <p:cNvPr id="95" name="Shape 95"/>
          <p:cNvPicPr preferRelativeResize="0"/>
          <p:nvPr/>
        </p:nvPicPr>
        <p:blipFill rotWithShape="1">
          <a:blip r:embed="rId3">
            <a:alphaModFix/>
          </a:blip>
          <a:srcRect b="0" l="0" r="0" t="0"/>
          <a:stretch/>
        </p:blipFill>
        <p:spPr>
          <a:xfrm>
            <a:off x="251519" y="734175"/>
            <a:ext cx="1904999" cy="2412999"/>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2250"/>
                                        <p:tgtEl>
                                          <p:spTgt spid="92"/>
                                        </p:tgtEl>
                                      </p:cBhvr>
                                    </p:animEffect>
                                  </p:childTnLst>
                                </p:cTn>
                              </p:par>
                            </p:childTnLst>
                          </p:cTn>
                        </p:par>
                        <p:par>
                          <p:cTn fill="hold">
                            <p:stCondLst>
                              <p:cond delay="2250"/>
                            </p:stCondLst>
                            <p:childTnLst>
                              <p:par>
                                <p:cTn fill="hold" nodeType="after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2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 name="Shape 99"/>
        <p:cNvGrpSpPr/>
        <p:nvPr/>
      </p:nvGrpSpPr>
      <p:grpSpPr>
        <a:xfrm>
          <a:off x="0" y="0"/>
          <a:ext cx="0" cy="0"/>
          <a:chOff x="0" y="0"/>
          <a:chExt cx="0" cy="0"/>
        </a:xfrm>
      </p:grpSpPr>
      <p:sp>
        <p:nvSpPr>
          <p:cNvPr id="100" name="Shape 100"/>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r>
              <a:t/>
            </a:r>
            <a:endParaRPr b="0" i="0" sz="3600" u="none" cap="none" strike="noStrike">
              <a:solidFill>
                <a:schemeClr val="lt1"/>
              </a:solidFill>
              <a:latin typeface="Arial Narrow"/>
              <a:ea typeface="Arial Narrow"/>
              <a:cs typeface="Arial Narrow"/>
              <a:sym typeface="Arial Narrow"/>
            </a:endParaRPr>
          </a:p>
        </p:txBody>
      </p:sp>
      <p:sp>
        <p:nvSpPr>
          <p:cNvPr id="101" name="Shape 101"/>
          <p:cNvSpPr txBox="1"/>
          <p:nvPr>
            <p:ph idx="1" type="body"/>
          </p:nvPr>
        </p:nvSpPr>
        <p:spPr>
          <a:xfrm>
            <a:off x="718591" y="2276872"/>
            <a:ext cx="7706816"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1" i="0" lang="iw-IL" sz="2400" u="none" cap="none" strike="noStrike">
                <a:solidFill>
                  <a:schemeClr val="lt1"/>
                </a:solidFill>
                <a:latin typeface="Arial"/>
                <a:ea typeface="Arial"/>
                <a:cs typeface="Arial"/>
                <a:sym typeface="Arial"/>
              </a:rPr>
              <a:t>מיה רוזנברג בתם של עמליה ודוד שטול, נולדה ביום ט' באלול תרנ"ט ה-15.8.1948 בעיר ברסלאו שבגרמניה. לאחר סיום לימודיה בתיכון החלה ללמוד לימודי רפואה בברסלאו ולאחר מכן המשיכה את לימודי הרפואה במינכן ששם סיימה בהצטיינות כשהתמחותה היא בתחום הכירורגיה. בזמן לימודיה הכירה את פרץ רוזנברג שלמד אף הוא רפואה והם נישאו, שניהם גם היו פעילים בתנועה הציונית "כחול לבן"  ונולדה להם בת יחידה שלומית בשנת 1930.</a:t>
            </a:r>
          </a:p>
        </p:txBody>
      </p:sp>
      <p:sp>
        <p:nvSpPr>
          <p:cNvPr id="102" name="Shape 102"/>
          <p:cNvSpPr/>
          <p:nvPr/>
        </p:nvSpPr>
        <p:spPr>
          <a:xfrm>
            <a:off x="2708351" y="476672"/>
            <a:ext cx="3727302"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i="0" lang="iw-IL" sz="5400" u="none" cap="none" strike="noStrike">
                <a:solidFill>
                  <a:srgbClr val="8CA1B4"/>
                </a:solidFill>
                <a:latin typeface="Arial Narrow"/>
                <a:ea typeface="Arial Narrow"/>
                <a:cs typeface="Arial Narrow"/>
                <a:sym typeface="Arial Narrow"/>
              </a:rPr>
              <a:t>סיפור חייה</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2500"/>
                                        <p:tgtEl>
                                          <p:spTgt spid="102"/>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animEffect filter="fade" transition="in">
                                      <p:cBhvr>
                                        <p:cTn dur="2500"/>
                                        <p:tgtEl>
                                          <p:spTgt spid="10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7" name="Shape 107"/>
        <p:cNvGrpSpPr/>
        <p:nvPr/>
      </p:nvGrpSpPr>
      <p:grpSpPr>
        <a:xfrm>
          <a:off x="0" y="0"/>
          <a:ext cx="0" cy="0"/>
          <a:chOff x="0" y="0"/>
          <a:chExt cx="0" cy="0"/>
        </a:xfrm>
      </p:grpSpPr>
      <p:sp>
        <p:nvSpPr>
          <p:cNvPr id="108" name="Shape 108"/>
          <p:cNvSpPr txBox="1"/>
          <p:nvPr>
            <p:ph type="title"/>
          </p:nvPr>
        </p:nvSpPr>
        <p:spPr>
          <a:xfrm>
            <a:off x="611560" y="0"/>
            <a:ext cx="7344815" cy="6597352"/>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br>
              <a:rPr b="1" i="0" lang="iw-IL" sz="2000" u="none" cap="none" strike="noStrike">
                <a:solidFill>
                  <a:schemeClr val="lt1"/>
                </a:solidFill>
                <a:latin typeface="Arial Narrow"/>
                <a:ea typeface="Arial Narrow"/>
                <a:cs typeface="Arial Narrow"/>
                <a:sym typeface="Arial Narrow"/>
              </a:rPr>
            </a:br>
          </a:p>
        </p:txBody>
      </p:sp>
      <p:sp>
        <p:nvSpPr>
          <p:cNvPr id="109" name="Shape 109"/>
          <p:cNvSpPr txBox="1"/>
          <p:nvPr>
            <p:ph idx="1" type="body"/>
          </p:nvPr>
        </p:nvSpPr>
        <p:spPr>
          <a:xfrm>
            <a:off x="594143" y="260647"/>
            <a:ext cx="8008682" cy="6480719"/>
          </a:xfrm>
          <a:prstGeom prst="rect">
            <a:avLst/>
          </a:prstGeom>
          <a:noFill/>
          <a:ln>
            <a:noFill/>
          </a:ln>
        </p:spPr>
        <p:txBody>
          <a:bodyPr anchorCtr="0" anchor="t" bIns="45700" lIns="91425" rIns="91425" tIns="45700">
            <a:noAutofit/>
          </a:bodyPr>
          <a:lstStyle/>
          <a:p>
            <a:pPr indent="-342900" lvl="0" marL="342900" marR="0" rtl="1" algn="ctr">
              <a:lnSpc>
                <a:spcPct val="100000"/>
              </a:lnSpc>
              <a:spcBef>
                <a:spcPts val="0"/>
              </a:spcBef>
              <a:spcAft>
                <a:spcPts val="0"/>
              </a:spcAft>
              <a:buClr>
                <a:schemeClr val="lt2"/>
              </a:buClr>
              <a:buSzPct val="25000"/>
              <a:buFont typeface="Arial"/>
              <a:buNone/>
            </a:pPr>
            <a:br>
              <a:rPr b="0" i="0" lang="iw-IL" sz="2400" u="none" cap="none" strike="noStrike">
                <a:solidFill>
                  <a:schemeClr val="lt1"/>
                </a:solidFill>
                <a:latin typeface="Arial Narrow"/>
                <a:ea typeface="Arial Narrow"/>
                <a:cs typeface="Arial Narrow"/>
                <a:sym typeface="Arial Narrow"/>
              </a:rPr>
            </a:br>
            <a:br>
              <a:rPr b="0" i="0" lang="iw-IL" sz="1600" u="none" cap="none" strike="noStrike">
                <a:solidFill>
                  <a:schemeClr val="lt1"/>
                </a:solidFill>
                <a:latin typeface="Arial Narrow"/>
                <a:ea typeface="Arial Narrow"/>
                <a:cs typeface="Arial Narrow"/>
                <a:sym typeface="Arial Narrow"/>
              </a:rPr>
            </a:br>
            <a:br>
              <a:rPr b="0" i="0" lang="iw-IL" sz="1600" u="none" cap="none" strike="noStrike">
                <a:solidFill>
                  <a:schemeClr val="lt1"/>
                </a:solidFill>
                <a:latin typeface="Arial Narrow"/>
                <a:ea typeface="Arial Narrow"/>
                <a:cs typeface="Arial Narrow"/>
                <a:sym typeface="Arial Narrow"/>
              </a:rPr>
            </a:br>
          </a:p>
          <a:p>
            <a:pPr indent="-342900" lvl="0" marL="342900" marR="0" rtl="1" algn="ctr">
              <a:lnSpc>
                <a:spcPct val="100000"/>
              </a:lnSpc>
              <a:spcBef>
                <a:spcPts val="920"/>
              </a:spcBef>
              <a:spcAft>
                <a:spcPts val="0"/>
              </a:spcAft>
              <a:buClr>
                <a:schemeClr val="lt2"/>
              </a:buClr>
              <a:buSzPct val="25000"/>
              <a:buFont typeface="Arial"/>
              <a:buNone/>
            </a:pPr>
            <a:r>
              <a:t/>
            </a:r>
            <a:endParaRPr b="0" i="0" sz="1600" u="none" cap="none" strike="noStrike">
              <a:solidFill>
                <a:schemeClr val="lt1"/>
              </a:solidFill>
              <a:latin typeface="Arial Narrow"/>
              <a:ea typeface="Arial Narrow"/>
              <a:cs typeface="Arial Narrow"/>
              <a:sym typeface="Arial Narrow"/>
            </a:endParaRPr>
          </a:p>
        </p:txBody>
      </p:sp>
      <p:pic>
        <p:nvPicPr>
          <p:cNvPr id="110" name="Shape 110"/>
          <p:cNvPicPr preferRelativeResize="0"/>
          <p:nvPr/>
        </p:nvPicPr>
        <p:blipFill rotWithShape="1">
          <a:blip r:embed="rId3">
            <a:alphaModFix/>
          </a:blip>
          <a:srcRect b="0" l="0" r="0" t="0"/>
          <a:stretch/>
        </p:blipFill>
        <p:spPr>
          <a:xfrm>
            <a:off x="5226757" y="1309409"/>
            <a:ext cx="3130527" cy="4139540"/>
          </a:xfrm>
          <a:prstGeom prst="rect">
            <a:avLst/>
          </a:prstGeom>
          <a:noFill/>
          <a:ln>
            <a:noFill/>
          </a:ln>
        </p:spPr>
      </p:pic>
      <p:sp>
        <p:nvSpPr>
          <p:cNvPr id="111" name="Shape 111"/>
          <p:cNvSpPr txBox="1"/>
          <p:nvPr/>
        </p:nvSpPr>
        <p:spPr>
          <a:xfrm flipH="1">
            <a:off x="4199290" y="5517232"/>
            <a:ext cx="4403534"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i="0" lang="iw-IL" sz="1800" u="sng" cap="none" strike="noStrike">
                <a:solidFill>
                  <a:schemeClr val="lt1"/>
                </a:solidFill>
                <a:latin typeface="Arial"/>
                <a:ea typeface="Arial"/>
                <a:cs typeface="Arial"/>
                <a:sym typeface="Arial"/>
              </a:rPr>
              <a:t>העיר ורוצלב (ברסלאו) אז הייתה שייכת לגרמניה –העיר בו מיה גדלה</a:t>
            </a:r>
          </a:p>
        </p:txBody>
      </p:sp>
      <p:pic>
        <p:nvPicPr>
          <p:cNvPr id="112" name="Shape 112"/>
          <p:cNvPicPr preferRelativeResize="0"/>
          <p:nvPr/>
        </p:nvPicPr>
        <p:blipFill rotWithShape="1">
          <a:blip r:embed="rId4">
            <a:alphaModFix/>
          </a:blip>
          <a:srcRect b="0" l="0" r="0" t="0"/>
          <a:stretch/>
        </p:blipFill>
        <p:spPr>
          <a:xfrm>
            <a:off x="827995" y="1023323"/>
            <a:ext cx="3048000" cy="1914525"/>
          </a:xfrm>
          <a:prstGeom prst="rect">
            <a:avLst/>
          </a:prstGeom>
          <a:noFill/>
          <a:ln>
            <a:noFill/>
          </a:ln>
        </p:spPr>
      </p:pic>
      <p:sp>
        <p:nvSpPr>
          <p:cNvPr id="113" name="Shape 113"/>
          <p:cNvSpPr txBox="1"/>
          <p:nvPr/>
        </p:nvSpPr>
        <p:spPr>
          <a:xfrm>
            <a:off x="744918" y="2838408"/>
            <a:ext cx="2930623"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1800">
                <a:solidFill>
                  <a:schemeClr val="lt1"/>
                </a:solidFill>
                <a:latin typeface="Arial"/>
                <a:ea typeface="Arial"/>
                <a:cs typeface="Arial"/>
                <a:sym typeface="Arial"/>
              </a:rPr>
              <a:t>השוק בעיר ברסלאו בסוף המאה ה-19</a:t>
            </a:r>
          </a:p>
        </p:txBody>
      </p:sp>
      <p:pic>
        <p:nvPicPr>
          <p:cNvPr id="114" name="Shape 114"/>
          <p:cNvPicPr preferRelativeResize="0"/>
          <p:nvPr/>
        </p:nvPicPr>
        <p:blipFill rotWithShape="1">
          <a:blip r:embed="rId5">
            <a:alphaModFix/>
          </a:blip>
          <a:srcRect b="0" l="0" r="0" t="0"/>
          <a:stretch/>
        </p:blipFill>
        <p:spPr>
          <a:xfrm>
            <a:off x="744918" y="3624980"/>
            <a:ext cx="3048000" cy="2114550"/>
          </a:xfrm>
          <a:prstGeom prst="rect">
            <a:avLst/>
          </a:prstGeom>
          <a:noFill/>
          <a:ln>
            <a:noFill/>
          </a:ln>
        </p:spPr>
      </p:pic>
      <p:sp>
        <p:nvSpPr>
          <p:cNvPr id="115" name="Shape 115"/>
          <p:cNvSpPr txBox="1"/>
          <p:nvPr/>
        </p:nvSpPr>
        <p:spPr>
          <a:xfrm>
            <a:off x="-315116" y="5764614"/>
            <a:ext cx="3578695"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1800">
                <a:solidFill>
                  <a:schemeClr val="lt1"/>
                </a:solidFill>
                <a:latin typeface="Arial"/>
                <a:ea typeface="Arial"/>
                <a:cs typeface="Arial"/>
                <a:sym typeface="Arial"/>
              </a:rPr>
              <a:t>אוניברסיטה בברסלאו</a:t>
            </a:r>
          </a:p>
        </p:txBody>
      </p:sp>
      <p:sp>
        <p:nvSpPr>
          <p:cNvPr id="116" name="Shape 116"/>
          <p:cNvSpPr txBox="1"/>
          <p:nvPr/>
        </p:nvSpPr>
        <p:spPr>
          <a:xfrm>
            <a:off x="2437308" y="343251"/>
            <a:ext cx="3709669" cy="707886"/>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4000">
                <a:solidFill>
                  <a:srgbClr val="577189"/>
                </a:solidFill>
                <a:latin typeface="Arial"/>
                <a:ea typeface="Arial"/>
                <a:cs typeface="Arial"/>
                <a:sym typeface="Arial"/>
              </a:rPr>
              <a:t>תמונות מברסלאו</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750"/>
                                        <p:tgtEl>
                                          <p:spTgt spid="108"/>
                                        </p:tgtEl>
                                      </p:cBhvr>
                                    </p:animEffect>
                                  </p:childTnLst>
                                </p:cTn>
                              </p:par>
                            </p:childTnLst>
                          </p:cTn>
                        </p:par>
                        <p:par>
                          <p:cTn fill="hold">
                            <p:stCondLst>
                              <p:cond delay="1750"/>
                            </p:stCondLst>
                            <p:childTnLst>
                              <p:par>
                                <p:cTn fill="hold" nodeType="afterEffect" presetClass="entr" presetID="2" presetSubtype="4">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 calcmode="lin" valueType="num">
                                      <p:cBhvr additive="base">
                                        <p:cTn dur="2000"/>
                                        <p:tgtEl>
                                          <p:spTgt spid="109">
                                            <p:txEl>
                                              <p:pRg end="0" st="0"/>
                                            </p:txEl>
                                          </p:spTgt>
                                        </p:tgtEl>
                                        <p:attrNameLst>
                                          <p:attrName>ppt_y</p:attrName>
                                        </p:attrNameLst>
                                      </p:cBhvr>
                                      <p:tavLst>
                                        <p:tav fmla="" tm="0">
                                          <p:val>
                                            <p:strVal val="#ppt_y+1"/>
                                          </p:val>
                                        </p:tav>
                                        <p:tav fmla="" tm="100000">
                                          <p:val>
                                            <p:strVal val="#ppt_y"/>
                                          </p:val>
                                        </p:tav>
                                      </p:tavLst>
                                    </p:anim>
                                  </p:childTnLst>
                                </p:cTn>
                              </p:par>
                            </p:childTnLst>
                          </p:cTn>
                        </p:par>
                        <p:par>
                          <p:cTn fill="hold">
                            <p:stCondLst>
                              <p:cond delay="3750"/>
                            </p:stCondLst>
                            <p:childTnLst>
                              <p:par>
                                <p:cTn fill="hold" nodeType="afterEffect" presetClass="entr" presetID="2" presetSubtype="4">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 calcmode="lin" valueType="num">
                                      <p:cBhvr additive="base">
                                        <p:cTn dur="2000"/>
                                        <p:tgtEl>
                                          <p:spTgt spid="10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rgbClr val="577189"/>
              </a:buClr>
              <a:buSzPct val="25000"/>
              <a:buFont typeface="Arial Narrow"/>
              <a:buNone/>
            </a:pPr>
            <a:r>
              <a:rPr b="1" i="0" lang="iw-IL" sz="4400" u="none" cap="none" strike="noStrike">
                <a:solidFill>
                  <a:srgbClr val="577189"/>
                </a:solidFill>
                <a:latin typeface="Arial Narrow"/>
                <a:ea typeface="Arial Narrow"/>
                <a:cs typeface="Arial Narrow"/>
                <a:sym typeface="Arial Narrow"/>
              </a:rPr>
              <a:t>התנועה הציונית "כחול לבן"</a:t>
            </a:r>
          </a:p>
        </p:txBody>
      </p:sp>
      <p:sp>
        <p:nvSpPr>
          <p:cNvPr id="122" name="Shape 122"/>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Char char="•"/>
            </a:pPr>
            <a:r>
              <a:rPr b="1" i="0" lang="iw-IL" sz="2400" u="none" cap="none" strike="noStrike">
                <a:solidFill>
                  <a:schemeClr val="lt1"/>
                </a:solidFill>
                <a:latin typeface="Arial"/>
                <a:ea typeface="Arial"/>
                <a:cs typeface="Arial"/>
                <a:sym typeface="Arial"/>
              </a:rPr>
              <a:t>תנועת הנוער "כחול לבן" שמיה ובעלה פרץ היו פעילים בה הייתה תנועת נוער אשר נוסדה בגרמניה על רקע גילויי אנטישמיות בתנועות הנוער הגרמניות. הנוער שהצטרף לתנועה זו מרד במגמת ההשתלבות וההתבוללות של הוריו ודחה את אורח חייהם הבורגני. במסגרת התנועה הם למדו פרקים מן ההיסטוריה של העם היהודי ועל צמיחת רעיון הציוני. כמו כן, התנסו בהכשרה חקלאית או בלימודי מלאכה בחוות חקלאיות או בסדנאות עירוניות - כהכנה לעלייה לארץ ישראל. מכאן נובע כי מיה ובעלה היו ציונים והאמינו ברעיון הציונות ועליה לארץ ישראל.</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 name="Shape 126"/>
        <p:cNvGrpSpPr/>
        <p:nvPr/>
      </p:nvGrpSpPr>
      <p:grpSpPr>
        <a:xfrm>
          <a:off x="0" y="0"/>
          <a:ext cx="0" cy="0"/>
          <a:chOff x="0" y="0"/>
          <a:chExt cx="0" cy="0"/>
        </a:xfrm>
      </p:grpSpPr>
      <p:sp>
        <p:nvSpPr>
          <p:cNvPr id="127" name="Shape 127"/>
          <p:cNvSpPr txBox="1"/>
          <p:nvPr>
            <p:ph type="title"/>
          </p:nvPr>
        </p:nvSpPr>
        <p:spPr>
          <a:xfrm>
            <a:off x="609600" y="837304"/>
            <a:ext cx="7924799" cy="4877696"/>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28" name="Shape 128"/>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1" i="0" lang="iw-IL" sz="2400" u="none" cap="none" strike="noStrike">
                <a:solidFill>
                  <a:schemeClr val="lt1"/>
                </a:solidFill>
                <a:latin typeface="Arial"/>
                <a:ea typeface="Arial"/>
                <a:cs typeface="Arial"/>
                <a:sym typeface="Arial"/>
              </a:rPr>
              <a:t>מיה ובעלה פרץ החליטו לעלות לארץ ישראל בשנת 1933 עם בתם  לאחר עלייתו של היטלר עלה לשלטון למרות שהוריו של פרץ התנגדו לכך. תחילה מיה ומשפחתה חוו קשיים עם חבלי הקליטה בארץ. פרץ אבי המשפחה התקשה למצוא עבודה בתור רופא כיוון שהיישוב התקשה למצוא לכל העולים מגרמניה תעסוקה שתתאים לעיסוקם הקודם לכן נאלץ לבצע הסבה מקצועית ועבד בתור עובד בניין ובנוסף, היה שותף תקופה קצרה בחנות מכולת בתל אביב. בנוסף, באותה תקופה חנוונים וסוחרים העלו את מחירי המצרכים החיוניים, תוך ניצול חוסר ידיעתו של העולה והעלו את שכר הדירה לעולים החדשים.</a:t>
            </a:r>
          </a:p>
        </p:txBody>
      </p:sp>
      <p:sp>
        <p:nvSpPr>
          <p:cNvPr id="129" name="Shape 129"/>
          <p:cNvSpPr/>
          <p:nvPr/>
        </p:nvSpPr>
        <p:spPr>
          <a:xfrm>
            <a:off x="2353543" y="404663"/>
            <a:ext cx="4988865"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5400" cap="none">
                <a:solidFill>
                  <a:srgbClr val="CEDDEA"/>
                </a:solidFill>
                <a:latin typeface="Arial Narrow"/>
                <a:ea typeface="Arial Narrow"/>
                <a:cs typeface="Arial Narrow"/>
                <a:sym typeface="Arial Narrow"/>
              </a:rPr>
              <a:t>   העלייה לארץ</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2250"/>
                                        <p:tgtEl>
                                          <p:spTgt spid="1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x="0" y="0"/>
          <a:ext cx="0" cy="0"/>
          <a:chOff x="0" y="0"/>
          <a:chExt cx="0" cy="0"/>
        </a:xfrm>
      </p:grpSpPr>
      <p:sp>
        <p:nvSpPr>
          <p:cNvPr id="134" name="Shape 134"/>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lt1"/>
              </a:buClr>
              <a:buSzPct val="25000"/>
              <a:buFont typeface="Arial Narrow"/>
              <a:buNone/>
            </a:pPr>
            <a:r>
              <a:t/>
            </a:r>
            <a:endParaRPr b="1" i="0" sz="3000" u="none" cap="none" strike="noStrike">
              <a:solidFill>
                <a:schemeClr val="lt1"/>
              </a:solidFill>
              <a:latin typeface="Arial Narrow"/>
              <a:ea typeface="Arial Narrow"/>
              <a:cs typeface="Arial Narrow"/>
              <a:sym typeface="Arial Narrow"/>
            </a:endParaRPr>
          </a:p>
        </p:txBody>
      </p:sp>
      <p:sp>
        <p:nvSpPr>
          <p:cNvPr id="135" name="Shape 135"/>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ctr">
              <a:lnSpc>
                <a:spcPct val="100000"/>
              </a:lnSpc>
              <a:spcBef>
                <a:spcPts val="0"/>
              </a:spcBef>
              <a:spcAft>
                <a:spcPts val="0"/>
              </a:spcAft>
              <a:buClr>
                <a:schemeClr val="lt2"/>
              </a:buClr>
              <a:buSzPct val="25000"/>
              <a:buFont typeface="Arial"/>
              <a:buNone/>
            </a:pPr>
            <a:r>
              <a:rPr b="1" i="0" lang="iw-IL" sz="2400" u="none" cap="none" strike="noStrike">
                <a:solidFill>
                  <a:schemeClr val="lt1"/>
                </a:solidFill>
                <a:latin typeface="Arial"/>
                <a:ea typeface="Arial"/>
                <a:cs typeface="Arial"/>
                <a:sym typeface="Arial"/>
              </a:rPr>
              <a:t>גורמים אלו הוו מכשול למיה ומשפחתה להשתקע בארץ. בשנת 1934 עברה המשפחה להתגורר בקיבוץ תל יוסף, שם ניתן היה למצוא משרה לרופא בכל קיבוצי האזור, דבר שעזר למיה ומשפחתה והם התיישבו סופית בשנת 1936 בראשון לציון, כאשר גם היא וגם בעלה מצאו עבודה כרופאים. מיה עבדה כרופאה בבית הספר "חביב", כרופאה בקופת-חולים לאומית וכן כרופאה של העזרה הסוציאלית. </a:t>
            </a:r>
          </a:p>
        </p:txBody>
      </p:sp>
      <p:pic>
        <p:nvPicPr>
          <p:cNvPr id="136" name="Shape 136"/>
          <p:cNvPicPr preferRelativeResize="0"/>
          <p:nvPr/>
        </p:nvPicPr>
        <p:blipFill rotWithShape="1">
          <a:blip r:embed="rId3">
            <a:alphaModFix/>
          </a:blip>
          <a:srcRect b="0" l="0" r="0" t="0"/>
          <a:stretch/>
        </p:blipFill>
        <p:spPr>
          <a:xfrm>
            <a:off x="6076950" y="4365103"/>
            <a:ext cx="2457449" cy="1866900"/>
          </a:xfrm>
          <a:prstGeom prst="rect">
            <a:avLst/>
          </a:prstGeom>
          <a:noFill/>
          <a:ln>
            <a:noFill/>
          </a:ln>
        </p:spPr>
      </p:pic>
      <p:sp>
        <p:nvSpPr>
          <p:cNvPr id="137" name="Shape 137"/>
          <p:cNvSpPr txBox="1"/>
          <p:nvPr/>
        </p:nvSpPr>
        <p:spPr>
          <a:xfrm>
            <a:off x="6076951" y="6320714"/>
            <a:ext cx="2457449"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1800">
                <a:solidFill>
                  <a:schemeClr val="lt1"/>
                </a:solidFill>
                <a:latin typeface="Arial"/>
                <a:ea typeface="Arial"/>
                <a:cs typeface="Arial"/>
                <a:sym typeface="Arial"/>
              </a:rPr>
              <a:t>בית הספר "חביב"</a:t>
            </a:r>
          </a:p>
        </p:txBody>
      </p:sp>
      <p:pic>
        <p:nvPicPr>
          <p:cNvPr id="138" name="Shape 138"/>
          <p:cNvPicPr preferRelativeResize="0"/>
          <p:nvPr/>
        </p:nvPicPr>
        <p:blipFill rotWithShape="1">
          <a:blip r:embed="rId4">
            <a:alphaModFix/>
          </a:blip>
          <a:srcRect b="0" l="0" r="0" t="0"/>
          <a:stretch/>
        </p:blipFill>
        <p:spPr>
          <a:xfrm>
            <a:off x="3592128" y="4254841"/>
            <a:ext cx="1959742" cy="1977163"/>
          </a:xfrm>
          <a:prstGeom prst="rect">
            <a:avLst/>
          </a:prstGeom>
          <a:noFill/>
          <a:ln>
            <a:noFill/>
          </a:ln>
        </p:spPr>
      </p:pic>
      <p:sp>
        <p:nvSpPr>
          <p:cNvPr id="139" name="Shape 139"/>
          <p:cNvSpPr txBox="1"/>
          <p:nvPr/>
        </p:nvSpPr>
        <p:spPr>
          <a:xfrm>
            <a:off x="3059832" y="6329760"/>
            <a:ext cx="2736302" cy="369332"/>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1800">
                <a:solidFill>
                  <a:schemeClr val="lt1"/>
                </a:solidFill>
                <a:latin typeface="Arial"/>
                <a:ea typeface="Arial"/>
                <a:cs typeface="Arial"/>
                <a:sym typeface="Arial"/>
              </a:rPr>
              <a:t>קופת חולים "לאומית"</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animEffect filter="fade" transition="in">
                                      <p:cBhvr>
                                        <p:cTn dur="2000"/>
                                        <p:tgtEl>
                                          <p:spTgt spid="135">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3" name="Shape 143"/>
        <p:cNvGrpSpPr/>
        <p:nvPr/>
      </p:nvGrpSpPr>
      <p:grpSpPr>
        <a:xfrm>
          <a:off x="0" y="0"/>
          <a:ext cx="0" cy="0"/>
          <a:chOff x="0" y="0"/>
          <a:chExt cx="0" cy="0"/>
        </a:xfrm>
      </p:grpSpPr>
      <p:sp>
        <p:nvSpPr>
          <p:cNvPr id="144" name="Shape 144"/>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chemeClr val="accent1"/>
              </a:buClr>
              <a:buSzPct val="25000"/>
              <a:buFont typeface="Arial Narrow"/>
              <a:buNone/>
            </a:pPr>
            <a:r>
              <a:rPr b="1" i="0" lang="iw-IL" sz="5400" u="none" cap="none" strike="noStrike">
                <a:solidFill>
                  <a:schemeClr val="accent1"/>
                </a:solidFill>
                <a:latin typeface="Arial Narrow"/>
                <a:ea typeface="Arial Narrow"/>
                <a:cs typeface="Arial Narrow"/>
                <a:sym typeface="Arial Narrow"/>
              </a:rPr>
              <a:t>השירות הצבאי</a:t>
            </a:r>
          </a:p>
        </p:txBody>
      </p:sp>
      <p:sp>
        <p:nvSpPr>
          <p:cNvPr id="145" name="Shape 145"/>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Char char="•"/>
            </a:pPr>
            <a:r>
              <a:rPr b="1" i="0" lang="iw-IL" sz="1700" u="none" cap="none" strike="noStrike">
                <a:solidFill>
                  <a:schemeClr val="lt1"/>
                </a:solidFill>
                <a:latin typeface="Arial Narrow"/>
                <a:ea typeface="Arial Narrow"/>
                <a:cs typeface="Arial Narrow"/>
                <a:sym typeface="Arial Narrow"/>
              </a:rPr>
              <a:t>מיה שרתה ב"הגנה" בתור חובשת נפגעים מהתקיפות האוויריות של האויבים הערבים את היהודים.</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5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9" name="Shape 149"/>
        <p:cNvGrpSpPr/>
        <p:nvPr/>
      </p:nvGrpSpPr>
      <p:grpSpPr>
        <a:xfrm>
          <a:off x="0" y="0"/>
          <a:ext cx="0" cy="0"/>
          <a:chOff x="0" y="0"/>
          <a:chExt cx="0" cy="0"/>
        </a:xfrm>
      </p:grpSpPr>
      <p:sp>
        <p:nvSpPr>
          <p:cNvPr id="150" name="Shape 150"/>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51" name="Shape 151"/>
          <p:cNvSpPr txBox="1"/>
          <p:nvPr>
            <p:ph idx="1" type="body"/>
          </p:nvPr>
        </p:nvSpPr>
        <p:spPr>
          <a:xfrm>
            <a:off x="628360" y="2204864"/>
            <a:ext cx="7924799" cy="4114800"/>
          </a:xfrm>
          <a:prstGeom prst="rect">
            <a:avLst/>
          </a:prstGeom>
          <a:noFill/>
          <a:ln>
            <a:noFill/>
          </a:ln>
        </p:spPr>
        <p:txBody>
          <a:bodyPr anchorCtr="0" anchor="t" bIns="45700" lIns="91425" rIns="91425" tIns="45700">
            <a:noAutofit/>
          </a:bodyPr>
          <a:lstStyle/>
          <a:p>
            <a:pPr indent="0" lvl="0" marL="0" marR="0" rtl="1" algn="ctr">
              <a:lnSpc>
                <a:spcPct val="100000"/>
              </a:lnSpc>
              <a:spcBef>
                <a:spcPts val="0"/>
              </a:spcBef>
              <a:spcAft>
                <a:spcPts val="0"/>
              </a:spcAft>
              <a:buClr>
                <a:schemeClr val="lt2"/>
              </a:buClr>
              <a:buSzPct val="25000"/>
              <a:buFont typeface="Arial"/>
              <a:buNone/>
            </a:pPr>
            <a:r>
              <a:rPr b="1" i="0" lang="iw-IL" sz="3200" u="none" cap="none" strike="noStrike">
                <a:solidFill>
                  <a:schemeClr val="lt1"/>
                </a:solidFill>
                <a:latin typeface="Arial Narrow"/>
                <a:ea typeface="Arial Narrow"/>
                <a:cs typeface="Arial Narrow"/>
                <a:sym typeface="Arial Narrow"/>
              </a:rPr>
              <a:t>ביום כ"ה באייר תש"ח ה-3.6.1948 הפציצו מטוסים מצריים את ראשון לציון. נשמעה אות אזעקה בעיר ומיה נכנסה למקלט הציבורי, בקרבת המקלט נפלה פצצה ומיה יצאה מהמקלט הציבורי על מנת להגיש טיפול רפואי לנפגעים באזור ובזמן הסיוע שלה לנפגעים נפלה עוד פצצה ומיה נהרגה במקום. היא הובאה למנוחות-עולמים בבית הקברות הצבאי בראשל"צ.</a:t>
            </a:r>
          </a:p>
        </p:txBody>
      </p:sp>
      <p:sp>
        <p:nvSpPr>
          <p:cNvPr id="152" name="Shape 152"/>
          <p:cNvSpPr/>
          <p:nvPr/>
        </p:nvSpPr>
        <p:spPr>
          <a:xfrm>
            <a:off x="700918" y="548679"/>
            <a:ext cx="7779694" cy="923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5400">
                <a:solidFill>
                  <a:srgbClr val="CEDDEA"/>
                </a:solidFill>
                <a:latin typeface="Arial Narrow"/>
                <a:ea typeface="Arial Narrow"/>
                <a:cs typeface="Arial Narrow"/>
                <a:sym typeface="Arial Narrow"/>
              </a:rPr>
              <a:t>נפילתה של מיה רוזנברג</a:t>
            </a:r>
          </a:p>
        </p:txBody>
      </p:sp>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2500"/>
                                        <p:tgtEl>
                                          <p:spTgt spid="152"/>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animEffect filter="fade" transition="in">
                                      <p:cBhvr>
                                        <p:cTn dur="2500"/>
                                        <p:tgtEl>
                                          <p:spTgt spid="15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6" name="Shape 156"/>
        <p:cNvGrpSpPr/>
        <p:nvPr/>
      </p:nvGrpSpPr>
      <p:grpSpPr>
        <a:xfrm>
          <a:off x="0" y="0"/>
          <a:ext cx="0" cy="0"/>
          <a:chOff x="0" y="0"/>
          <a:chExt cx="0" cy="0"/>
        </a:xfrm>
      </p:grpSpPr>
      <p:sp>
        <p:nvSpPr>
          <p:cNvPr id="157" name="Shape 157"/>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ctr">
              <a:spcBef>
                <a:spcPts val="0"/>
              </a:spcBef>
              <a:buClr>
                <a:srgbClr val="577189"/>
              </a:buClr>
              <a:buSzPct val="25000"/>
              <a:buFont typeface="Arial Narrow"/>
              <a:buNone/>
            </a:pPr>
            <a:r>
              <a:rPr b="1" i="0" lang="iw-IL" sz="3200" u="none" cap="none" strike="noStrike">
                <a:solidFill>
                  <a:srgbClr val="577189"/>
                </a:solidFill>
                <a:latin typeface="Arial Narrow"/>
                <a:ea typeface="Arial Narrow"/>
                <a:cs typeface="Arial Narrow"/>
                <a:sym typeface="Arial Narrow"/>
              </a:rPr>
              <a:t>המצבה לזכר הרוגי ההפצצה בראשון לציון בתקופת מלחמת השחרור</a:t>
            </a:r>
          </a:p>
        </p:txBody>
      </p:sp>
      <p:pic>
        <p:nvPicPr>
          <p:cNvPr id="158" name="Shape 158"/>
          <p:cNvPicPr preferRelativeResize="0"/>
          <p:nvPr>
            <p:ph idx="1" type="body"/>
          </p:nvPr>
        </p:nvPicPr>
        <p:blipFill rotWithShape="1">
          <a:blip r:embed="rId3">
            <a:alphaModFix/>
          </a:blip>
          <a:srcRect b="0" l="0" r="0" t="0"/>
          <a:stretch/>
        </p:blipFill>
        <p:spPr>
          <a:xfrm>
            <a:off x="1367644" y="1268759"/>
            <a:ext cx="6408712" cy="4769549"/>
          </a:xfrm>
          <a:prstGeom prst="rect">
            <a:avLst/>
          </a:prstGeom>
          <a:noFill/>
          <a:ln>
            <a:noFill/>
          </a:ln>
        </p:spPr>
      </p:pic>
      <p:sp>
        <p:nvSpPr>
          <p:cNvPr id="159" name="Shape 159"/>
          <p:cNvSpPr txBox="1"/>
          <p:nvPr/>
        </p:nvSpPr>
        <p:spPr>
          <a:xfrm>
            <a:off x="971600" y="6008957"/>
            <a:ext cx="7562798" cy="646331"/>
          </a:xfrm>
          <a:prstGeom prst="rect">
            <a:avLst/>
          </a:prstGeom>
          <a:noFill/>
          <a:ln>
            <a:noFill/>
          </a:ln>
        </p:spPr>
        <p:txBody>
          <a:bodyPr anchorCtr="0" anchor="t" bIns="45700" lIns="91425" rIns="91425" tIns="45700">
            <a:noAutofit/>
          </a:bodyPr>
          <a:lstStyle/>
          <a:p>
            <a:pPr indent="0" lvl="0" marL="0" marR="0" rtl="1" algn="r">
              <a:spcBef>
                <a:spcPts val="0"/>
              </a:spcBef>
              <a:buSzPct val="25000"/>
              <a:buNone/>
            </a:pPr>
            <a:r>
              <a:rPr b="1" lang="iw-IL" sz="1800">
                <a:solidFill>
                  <a:schemeClr val="lt1"/>
                </a:solidFill>
                <a:latin typeface="Arial Narrow"/>
                <a:ea typeface="Arial Narrow"/>
                <a:cs typeface="Arial Narrow"/>
                <a:sym typeface="Arial Narrow"/>
              </a:rPr>
              <a:t>מיה רוזנברג מונצחת במצבה שהקימה העירייה לזכר ההרוגים במקום ההפצצה בגן העיר</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3" name="Shape 163"/>
        <p:cNvGrpSpPr/>
        <p:nvPr/>
      </p:nvGrpSpPr>
      <p:grpSpPr>
        <a:xfrm>
          <a:off x="0" y="0"/>
          <a:ext cx="0" cy="0"/>
          <a:chOff x="0" y="0"/>
          <a:chExt cx="0" cy="0"/>
        </a:xfrm>
      </p:grpSpPr>
      <p:sp>
        <p:nvSpPr>
          <p:cNvPr id="164" name="Shape 164"/>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65" name="Shape 165"/>
          <p:cNvSpPr/>
          <p:nvPr/>
        </p:nvSpPr>
        <p:spPr>
          <a:xfrm>
            <a:off x="1514179" y="1196751"/>
            <a:ext cx="6147836" cy="1200329"/>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7200" cap="none">
                <a:solidFill>
                  <a:srgbClr val="CEDDEA"/>
                </a:solidFill>
                <a:latin typeface="Arial Narrow"/>
                <a:ea typeface="Arial Narrow"/>
                <a:cs typeface="Arial Narrow"/>
                <a:sym typeface="Arial Narrow"/>
              </a:rPr>
              <a:t>יהי זכרה ברוך</a:t>
            </a:r>
          </a:p>
        </p:txBody>
      </p:sp>
      <p:pic>
        <p:nvPicPr>
          <p:cNvPr id="166" name="Shape 166"/>
          <p:cNvPicPr preferRelativeResize="0"/>
          <p:nvPr>
            <p:ph idx="1" type="body"/>
          </p:nvPr>
        </p:nvPicPr>
        <p:blipFill rotWithShape="1">
          <a:blip r:embed="rId3">
            <a:alphaModFix/>
          </a:blip>
          <a:srcRect b="0" l="0" r="0" t="0"/>
          <a:stretch/>
        </p:blipFill>
        <p:spPr>
          <a:xfrm>
            <a:off x="3664171" y="2397081"/>
            <a:ext cx="1847849" cy="2752725"/>
          </a:xfrm>
          <a:prstGeom prst="rect">
            <a:avLst/>
          </a:prstGeom>
          <a:noFill/>
          <a:ln>
            <a:noFill/>
          </a:ln>
        </p:spPr>
      </p:pic>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750"/>
                                        <p:tgtEl>
                                          <p:spTgt spid="1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609600" y="274637"/>
            <a:ext cx="7924799" cy="1143000"/>
          </a:xfrm>
          <a:prstGeom prst="rect">
            <a:avLst/>
          </a:prstGeom>
          <a:noFill/>
          <a:ln>
            <a:noFill/>
          </a:ln>
        </p:spPr>
        <p:txBody>
          <a:bodyPr anchorCtr="0" anchor="b" bIns="45700" lIns="91425" rIns="91425" tIns="45700">
            <a:noAutofit/>
          </a:bodyPr>
          <a:lstStyle/>
          <a:p>
            <a:pPr indent="0" lvl="0" marL="0" marR="0" rtl="1" algn="l">
              <a:spcBef>
                <a:spcPts val="0"/>
              </a:spcBef>
              <a:buClr>
                <a:schemeClr val="lt1"/>
              </a:buClr>
              <a:buSzPct val="25000"/>
              <a:buFont typeface="Arial Narrow"/>
              <a:buNone/>
            </a:pPr>
            <a:r>
              <a:t/>
            </a:r>
            <a:endParaRPr b="0" i="0" sz="3000" u="none" cap="none" strike="noStrike">
              <a:solidFill>
                <a:schemeClr val="lt1"/>
              </a:solidFill>
              <a:latin typeface="Arial Narrow"/>
              <a:ea typeface="Arial Narrow"/>
              <a:cs typeface="Arial Narrow"/>
              <a:sym typeface="Arial Narrow"/>
            </a:endParaRPr>
          </a:p>
        </p:txBody>
      </p:sp>
      <p:sp>
        <p:nvSpPr>
          <p:cNvPr id="172" name="Shape 172"/>
          <p:cNvSpPr txBox="1"/>
          <p:nvPr>
            <p:ph idx="1" type="body"/>
          </p:nvPr>
        </p:nvSpPr>
        <p:spPr>
          <a:xfrm>
            <a:off x="609600" y="1600200"/>
            <a:ext cx="7924799" cy="4114800"/>
          </a:xfrm>
          <a:prstGeom prst="rect">
            <a:avLst/>
          </a:prstGeom>
          <a:noFill/>
          <a:ln>
            <a:noFill/>
          </a:ln>
        </p:spPr>
        <p:txBody>
          <a:bodyPr anchorCtr="0" anchor="t" bIns="45700" lIns="91425" rIns="91425" tIns="45700">
            <a:noAutofit/>
          </a:bodyPr>
          <a:lstStyle/>
          <a:p>
            <a:pPr indent="-342900" lvl="0" marL="342900" marR="0" rtl="1" algn="r">
              <a:lnSpc>
                <a:spcPct val="100000"/>
              </a:lnSpc>
              <a:spcBef>
                <a:spcPts val="0"/>
              </a:spcBef>
              <a:spcAft>
                <a:spcPts val="0"/>
              </a:spcAft>
              <a:buClr>
                <a:schemeClr val="lt2"/>
              </a:buClr>
              <a:buSzPct val="100000"/>
              <a:buFont typeface="Arial"/>
              <a:buNone/>
            </a:pPr>
            <a:r>
              <a:t/>
            </a:r>
            <a:endParaRPr b="0" i="0" sz="1700" u="none" cap="none" strike="noStrike">
              <a:solidFill>
                <a:schemeClr val="lt1"/>
              </a:solidFill>
              <a:latin typeface="Arial Narrow"/>
              <a:ea typeface="Arial Narrow"/>
              <a:cs typeface="Arial Narrow"/>
              <a:sym typeface="Arial Narrow"/>
            </a:endParaRPr>
          </a:p>
        </p:txBody>
      </p:sp>
      <p:sp>
        <p:nvSpPr>
          <p:cNvPr id="173" name="Shape 173"/>
          <p:cNvSpPr/>
          <p:nvPr/>
        </p:nvSpPr>
        <p:spPr>
          <a:xfrm>
            <a:off x="2160930" y="908720"/>
            <a:ext cx="4822152" cy="1938991"/>
          </a:xfrm>
          <a:prstGeom prst="rect">
            <a:avLst/>
          </a:prstGeom>
          <a:noFill/>
          <a:ln>
            <a:noFill/>
          </a:ln>
        </p:spPr>
        <p:txBody>
          <a:bodyPr anchorCtr="0" anchor="t" bIns="45700" lIns="91425" rIns="91425" tIns="45700">
            <a:noAutofit/>
          </a:bodyPr>
          <a:lstStyle/>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ערכה</a:t>
            </a:r>
            <a:r>
              <a:rPr b="1" lang="iw-IL" sz="4000" cap="none">
                <a:solidFill>
                  <a:srgbClr val="CEDDEA"/>
                </a:solidFill>
                <a:latin typeface="Arial Narrow"/>
                <a:ea typeface="Arial Narrow"/>
                <a:cs typeface="Arial Narrow"/>
                <a:sym typeface="Arial Narrow"/>
              </a:rPr>
              <a:t> רחל חיימוב</a:t>
            </a:r>
          </a:p>
          <a:p>
            <a:pPr indent="0" lvl="0" marL="0" marR="0" rtl="1" algn="ctr">
              <a:spcBef>
                <a:spcPts val="0"/>
              </a:spcBef>
              <a:buSzPct val="25000"/>
              <a:buNone/>
            </a:pPr>
            <a:r>
              <a:rPr b="1" lang="iw-IL" sz="4000">
                <a:solidFill>
                  <a:srgbClr val="CEDDEA"/>
                </a:solidFill>
                <a:latin typeface="Arial Narrow"/>
                <a:ea typeface="Arial Narrow"/>
                <a:cs typeface="Arial Narrow"/>
                <a:sym typeface="Arial Narrow"/>
              </a:rPr>
              <a:t>קריית חינוך "אמירים"</a:t>
            </a:r>
          </a:p>
          <a:p>
            <a:pPr indent="0" lvl="0" marL="0" marR="0" rtl="1" algn="ctr">
              <a:spcBef>
                <a:spcPts val="0"/>
              </a:spcBef>
              <a:buSzPct val="25000"/>
              <a:buNone/>
            </a:pPr>
            <a:r>
              <a:rPr b="1" lang="iw-IL" sz="4000" cap="none">
                <a:solidFill>
                  <a:srgbClr val="CEDDEA"/>
                </a:solidFill>
                <a:latin typeface="Arial Narrow"/>
                <a:ea typeface="Arial Narrow"/>
                <a:cs typeface="Arial Narrow"/>
                <a:sym typeface="Arial Narrow"/>
              </a:rPr>
              <a:t>2017</a:t>
            </a: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225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